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7"/>
  </p:normalViewPr>
  <p:slideViewPr>
    <p:cSldViewPr snapToGrid="0" snapToObjects="1">
      <p:cViewPr varScale="1">
        <p:scale>
          <a:sx n="101" d="100"/>
          <a:sy n="101" d="100"/>
        </p:scale>
        <p:origin x="19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BA44AA-3CA3-4C01-8D6A-4A215A0C024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0B069F6-CA5A-43B8-9F9D-10089B9681C8}">
      <dgm:prSet/>
      <dgm:spPr/>
      <dgm:t>
        <a:bodyPr/>
        <a:lstStyle/>
        <a:p>
          <a:pPr>
            <a:defRPr cap="all"/>
          </a:pPr>
          <a:r>
            <a:rPr lang="en-US"/>
            <a:t>- Phase 1: Requirement Gathering (2 weeks)</a:t>
          </a:r>
        </a:p>
      </dgm:t>
    </dgm:pt>
    <dgm:pt modelId="{D837F494-5959-4E59-A6EE-9D5BA9264098}" type="parTrans" cxnId="{E2E2F798-0275-405D-BA31-1B0F49BD8519}">
      <dgm:prSet/>
      <dgm:spPr/>
      <dgm:t>
        <a:bodyPr/>
        <a:lstStyle/>
        <a:p>
          <a:endParaRPr lang="en-US"/>
        </a:p>
      </dgm:t>
    </dgm:pt>
    <dgm:pt modelId="{24D57B60-00C6-4C31-A503-86988F00548A}" type="sibTrans" cxnId="{E2E2F798-0275-405D-BA31-1B0F49BD8519}">
      <dgm:prSet/>
      <dgm:spPr/>
      <dgm:t>
        <a:bodyPr/>
        <a:lstStyle/>
        <a:p>
          <a:endParaRPr lang="en-US"/>
        </a:p>
      </dgm:t>
    </dgm:pt>
    <dgm:pt modelId="{9FDA79FE-A598-4540-A613-C21F47487ECB}">
      <dgm:prSet/>
      <dgm:spPr/>
      <dgm:t>
        <a:bodyPr/>
        <a:lstStyle/>
        <a:p>
          <a:pPr>
            <a:defRPr cap="all"/>
          </a:pPr>
          <a:r>
            <a:rPr lang="en-US"/>
            <a:t>- Phase 2: System Design (3 weeks)</a:t>
          </a:r>
        </a:p>
      </dgm:t>
    </dgm:pt>
    <dgm:pt modelId="{E514BC2E-CBD7-44E5-B6C0-7CB7696B7A23}" type="parTrans" cxnId="{ECAB82C5-CADA-485F-AA45-036C726F531E}">
      <dgm:prSet/>
      <dgm:spPr/>
      <dgm:t>
        <a:bodyPr/>
        <a:lstStyle/>
        <a:p>
          <a:endParaRPr lang="en-US"/>
        </a:p>
      </dgm:t>
    </dgm:pt>
    <dgm:pt modelId="{F0CD3350-101B-457C-996C-839AC14E305F}" type="sibTrans" cxnId="{ECAB82C5-CADA-485F-AA45-036C726F531E}">
      <dgm:prSet/>
      <dgm:spPr/>
      <dgm:t>
        <a:bodyPr/>
        <a:lstStyle/>
        <a:p>
          <a:endParaRPr lang="en-US"/>
        </a:p>
      </dgm:t>
    </dgm:pt>
    <dgm:pt modelId="{7825360B-A599-44FF-A4A3-F4780C70F915}">
      <dgm:prSet/>
      <dgm:spPr/>
      <dgm:t>
        <a:bodyPr/>
        <a:lstStyle/>
        <a:p>
          <a:pPr>
            <a:defRPr cap="all"/>
          </a:pPr>
          <a:r>
            <a:rPr lang="en-US"/>
            <a:t>- Phase 3: Development and AI Model Integration (4 weeks)</a:t>
          </a:r>
        </a:p>
      </dgm:t>
    </dgm:pt>
    <dgm:pt modelId="{2C733D8E-2259-4B2D-BE7D-1D6E451F0F2C}" type="parTrans" cxnId="{2F504DB1-4975-42C0-BDEC-D2825A50EEC1}">
      <dgm:prSet/>
      <dgm:spPr/>
      <dgm:t>
        <a:bodyPr/>
        <a:lstStyle/>
        <a:p>
          <a:endParaRPr lang="en-US"/>
        </a:p>
      </dgm:t>
    </dgm:pt>
    <dgm:pt modelId="{54751122-6C40-4B7D-B1CB-45A532D79AA8}" type="sibTrans" cxnId="{2F504DB1-4975-42C0-BDEC-D2825A50EEC1}">
      <dgm:prSet/>
      <dgm:spPr/>
      <dgm:t>
        <a:bodyPr/>
        <a:lstStyle/>
        <a:p>
          <a:endParaRPr lang="en-US"/>
        </a:p>
      </dgm:t>
    </dgm:pt>
    <dgm:pt modelId="{B8287545-6B5D-4C83-B768-925E3A9D1B7F}">
      <dgm:prSet/>
      <dgm:spPr/>
      <dgm:t>
        <a:bodyPr/>
        <a:lstStyle/>
        <a:p>
          <a:pPr>
            <a:defRPr cap="all"/>
          </a:pPr>
          <a:r>
            <a:rPr lang="en-US"/>
            <a:t>- Phase 4: Testing and Debugging (2 weeks)</a:t>
          </a:r>
        </a:p>
      </dgm:t>
    </dgm:pt>
    <dgm:pt modelId="{9DB561B4-3692-412F-BE08-1419BFA2D3BA}" type="parTrans" cxnId="{3A0789C6-3539-4BEA-A371-9A3CD9B9C41A}">
      <dgm:prSet/>
      <dgm:spPr/>
      <dgm:t>
        <a:bodyPr/>
        <a:lstStyle/>
        <a:p>
          <a:endParaRPr lang="en-US"/>
        </a:p>
      </dgm:t>
    </dgm:pt>
    <dgm:pt modelId="{968EDBD2-F52C-4FED-8907-E45A3217EA3D}" type="sibTrans" cxnId="{3A0789C6-3539-4BEA-A371-9A3CD9B9C41A}">
      <dgm:prSet/>
      <dgm:spPr/>
      <dgm:t>
        <a:bodyPr/>
        <a:lstStyle/>
        <a:p>
          <a:endParaRPr lang="en-US"/>
        </a:p>
      </dgm:t>
    </dgm:pt>
    <dgm:pt modelId="{3E4C6AC4-AFFE-4E39-AFB3-EF2DFEBBD00D}">
      <dgm:prSet/>
      <dgm:spPr/>
      <dgm:t>
        <a:bodyPr/>
        <a:lstStyle/>
        <a:p>
          <a:pPr>
            <a:defRPr cap="all"/>
          </a:pPr>
          <a:r>
            <a:rPr lang="en-US"/>
            <a:t>- Phase 5: Deployment (1 week)</a:t>
          </a:r>
        </a:p>
      </dgm:t>
    </dgm:pt>
    <dgm:pt modelId="{69904CEB-A23F-48B7-92C8-CB869A00EA7A}" type="parTrans" cxnId="{55A4D30A-EDCF-4497-B0B0-1190B6CFDACE}">
      <dgm:prSet/>
      <dgm:spPr/>
      <dgm:t>
        <a:bodyPr/>
        <a:lstStyle/>
        <a:p>
          <a:endParaRPr lang="en-US"/>
        </a:p>
      </dgm:t>
    </dgm:pt>
    <dgm:pt modelId="{6236CD5D-2FF6-4DE9-8B77-CEDCD39081DB}" type="sibTrans" cxnId="{55A4D30A-EDCF-4497-B0B0-1190B6CFDACE}">
      <dgm:prSet/>
      <dgm:spPr/>
      <dgm:t>
        <a:bodyPr/>
        <a:lstStyle/>
        <a:p>
          <a:endParaRPr lang="en-US"/>
        </a:p>
      </dgm:t>
    </dgm:pt>
    <dgm:pt modelId="{846C6592-6E94-40A1-B167-CD0B8F80B295}" type="pres">
      <dgm:prSet presAssocID="{B2BA44AA-3CA3-4C01-8D6A-4A215A0C024F}" presName="root" presStyleCnt="0">
        <dgm:presLayoutVars>
          <dgm:dir/>
          <dgm:resizeHandles val="exact"/>
        </dgm:presLayoutVars>
      </dgm:prSet>
      <dgm:spPr/>
    </dgm:pt>
    <dgm:pt modelId="{00A9BB11-C6B5-4702-A36E-41CCE00B8E34}" type="pres">
      <dgm:prSet presAssocID="{80B069F6-CA5A-43B8-9F9D-10089B9681C8}" presName="compNode" presStyleCnt="0"/>
      <dgm:spPr/>
    </dgm:pt>
    <dgm:pt modelId="{70531DA4-5F7B-47CD-8CEC-B45B9AEB9C9F}" type="pres">
      <dgm:prSet presAssocID="{80B069F6-CA5A-43B8-9F9D-10089B9681C8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34CC247-6420-481F-BAA6-3FD3B6FBC48A}" type="pres">
      <dgm:prSet presAssocID="{80B069F6-CA5A-43B8-9F9D-10089B9681C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BAD62349-5765-45C6-B640-DAEB67836658}" type="pres">
      <dgm:prSet presAssocID="{80B069F6-CA5A-43B8-9F9D-10089B9681C8}" presName="spaceRect" presStyleCnt="0"/>
      <dgm:spPr/>
    </dgm:pt>
    <dgm:pt modelId="{896D661B-35AE-4194-ACB4-7F0E9DD4C75D}" type="pres">
      <dgm:prSet presAssocID="{80B069F6-CA5A-43B8-9F9D-10089B9681C8}" presName="textRect" presStyleLbl="revTx" presStyleIdx="0" presStyleCnt="5">
        <dgm:presLayoutVars>
          <dgm:chMax val="1"/>
          <dgm:chPref val="1"/>
        </dgm:presLayoutVars>
      </dgm:prSet>
      <dgm:spPr/>
    </dgm:pt>
    <dgm:pt modelId="{3B08A9A9-7F94-4B7B-9CE7-A786950DDFAE}" type="pres">
      <dgm:prSet presAssocID="{24D57B60-00C6-4C31-A503-86988F00548A}" presName="sibTrans" presStyleCnt="0"/>
      <dgm:spPr/>
    </dgm:pt>
    <dgm:pt modelId="{194AF71C-C1D3-4291-AAF7-B3C138FBB80B}" type="pres">
      <dgm:prSet presAssocID="{9FDA79FE-A598-4540-A613-C21F47487ECB}" presName="compNode" presStyleCnt="0"/>
      <dgm:spPr/>
    </dgm:pt>
    <dgm:pt modelId="{AF4CA679-5589-46BB-86DD-D7F20A442BCB}" type="pres">
      <dgm:prSet presAssocID="{9FDA79FE-A598-4540-A613-C21F47487ECB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F032752-76E0-49BD-BAAD-06AB560F2820}" type="pres">
      <dgm:prSet presAssocID="{9FDA79FE-A598-4540-A613-C21F47487E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2D2B8372-29B1-46AF-96AF-EB35498F30F5}" type="pres">
      <dgm:prSet presAssocID="{9FDA79FE-A598-4540-A613-C21F47487ECB}" presName="spaceRect" presStyleCnt="0"/>
      <dgm:spPr/>
    </dgm:pt>
    <dgm:pt modelId="{B439B770-696C-4880-BB37-2CFA0FCAB1F8}" type="pres">
      <dgm:prSet presAssocID="{9FDA79FE-A598-4540-A613-C21F47487ECB}" presName="textRect" presStyleLbl="revTx" presStyleIdx="1" presStyleCnt="5">
        <dgm:presLayoutVars>
          <dgm:chMax val="1"/>
          <dgm:chPref val="1"/>
        </dgm:presLayoutVars>
      </dgm:prSet>
      <dgm:spPr/>
    </dgm:pt>
    <dgm:pt modelId="{2B9242B6-B5D0-49D7-AB26-C04393C6A308}" type="pres">
      <dgm:prSet presAssocID="{F0CD3350-101B-457C-996C-839AC14E305F}" presName="sibTrans" presStyleCnt="0"/>
      <dgm:spPr/>
    </dgm:pt>
    <dgm:pt modelId="{C58592F0-CA20-412D-9662-F1DB645C7E66}" type="pres">
      <dgm:prSet presAssocID="{7825360B-A599-44FF-A4A3-F4780C70F915}" presName="compNode" presStyleCnt="0"/>
      <dgm:spPr/>
    </dgm:pt>
    <dgm:pt modelId="{4FA08C26-C928-4659-8F62-1ACB8E52CDC6}" type="pres">
      <dgm:prSet presAssocID="{7825360B-A599-44FF-A4A3-F4780C70F915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D92185C-BDB1-4A19-ADCE-5053E853B9E0}" type="pres">
      <dgm:prSet presAssocID="{7825360B-A599-44FF-A4A3-F4780C70F91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5641B6B-1F1F-4E04-8292-0B043A5C654F}" type="pres">
      <dgm:prSet presAssocID="{7825360B-A599-44FF-A4A3-F4780C70F915}" presName="spaceRect" presStyleCnt="0"/>
      <dgm:spPr/>
    </dgm:pt>
    <dgm:pt modelId="{8AD62EE9-6D78-498D-8F1F-6B1F574762F0}" type="pres">
      <dgm:prSet presAssocID="{7825360B-A599-44FF-A4A3-F4780C70F915}" presName="textRect" presStyleLbl="revTx" presStyleIdx="2" presStyleCnt="5">
        <dgm:presLayoutVars>
          <dgm:chMax val="1"/>
          <dgm:chPref val="1"/>
        </dgm:presLayoutVars>
      </dgm:prSet>
      <dgm:spPr/>
    </dgm:pt>
    <dgm:pt modelId="{693140C7-5021-4C10-8E80-335A860EA84E}" type="pres">
      <dgm:prSet presAssocID="{54751122-6C40-4B7D-B1CB-45A532D79AA8}" presName="sibTrans" presStyleCnt="0"/>
      <dgm:spPr/>
    </dgm:pt>
    <dgm:pt modelId="{D36A5652-6C02-4729-862A-281742E8260D}" type="pres">
      <dgm:prSet presAssocID="{B8287545-6B5D-4C83-B768-925E3A9D1B7F}" presName="compNode" presStyleCnt="0"/>
      <dgm:spPr/>
    </dgm:pt>
    <dgm:pt modelId="{25573FE9-2252-490F-AB9F-053F19AEBEAB}" type="pres">
      <dgm:prSet presAssocID="{B8287545-6B5D-4C83-B768-925E3A9D1B7F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4196766-0B76-40C4-8337-E14133EB459A}" type="pres">
      <dgm:prSet presAssocID="{B8287545-6B5D-4C83-B768-925E3A9D1B7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679D8CD6-79F9-4CA0-8591-9B3ACEF0B2B3}" type="pres">
      <dgm:prSet presAssocID="{B8287545-6B5D-4C83-B768-925E3A9D1B7F}" presName="spaceRect" presStyleCnt="0"/>
      <dgm:spPr/>
    </dgm:pt>
    <dgm:pt modelId="{AE75308B-A0A1-48CD-BEEE-7ADC84B8A415}" type="pres">
      <dgm:prSet presAssocID="{B8287545-6B5D-4C83-B768-925E3A9D1B7F}" presName="textRect" presStyleLbl="revTx" presStyleIdx="3" presStyleCnt="5">
        <dgm:presLayoutVars>
          <dgm:chMax val="1"/>
          <dgm:chPref val="1"/>
        </dgm:presLayoutVars>
      </dgm:prSet>
      <dgm:spPr/>
    </dgm:pt>
    <dgm:pt modelId="{D59207DC-875B-467E-8609-3AD7099E7484}" type="pres">
      <dgm:prSet presAssocID="{968EDBD2-F52C-4FED-8907-E45A3217EA3D}" presName="sibTrans" presStyleCnt="0"/>
      <dgm:spPr/>
    </dgm:pt>
    <dgm:pt modelId="{8C002B7B-B082-41FB-8BA2-1DA71251988F}" type="pres">
      <dgm:prSet presAssocID="{3E4C6AC4-AFFE-4E39-AFB3-EF2DFEBBD00D}" presName="compNode" presStyleCnt="0"/>
      <dgm:spPr/>
    </dgm:pt>
    <dgm:pt modelId="{6CFC5908-188B-49F5-A760-CEFCD00A6446}" type="pres">
      <dgm:prSet presAssocID="{3E4C6AC4-AFFE-4E39-AFB3-EF2DFEBBD00D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FE7B464E-0625-4070-9365-93B44A051170}" type="pres">
      <dgm:prSet presAssocID="{3E4C6AC4-AFFE-4E39-AFB3-EF2DFEBBD00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4DF340F0-F4FC-4CDC-B73A-25A96AE5103A}" type="pres">
      <dgm:prSet presAssocID="{3E4C6AC4-AFFE-4E39-AFB3-EF2DFEBBD00D}" presName="spaceRect" presStyleCnt="0"/>
      <dgm:spPr/>
    </dgm:pt>
    <dgm:pt modelId="{47274473-DB59-4BB1-8360-82171A8A654E}" type="pres">
      <dgm:prSet presAssocID="{3E4C6AC4-AFFE-4E39-AFB3-EF2DFEBBD00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5A4D30A-EDCF-4497-B0B0-1190B6CFDACE}" srcId="{B2BA44AA-3CA3-4C01-8D6A-4A215A0C024F}" destId="{3E4C6AC4-AFFE-4E39-AFB3-EF2DFEBBD00D}" srcOrd="4" destOrd="0" parTransId="{69904CEB-A23F-48B7-92C8-CB869A00EA7A}" sibTransId="{6236CD5D-2FF6-4DE9-8B77-CEDCD39081DB}"/>
    <dgm:cxn modelId="{5A9E051E-A8EA-42D8-AD22-88A138B18DEC}" type="presOf" srcId="{80B069F6-CA5A-43B8-9F9D-10089B9681C8}" destId="{896D661B-35AE-4194-ACB4-7F0E9DD4C75D}" srcOrd="0" destOrd="0" presId="urn:microsoft.com/office/officeart/2018/5/layout/IconLeafLabelList"/>
    <dgm:cxn modelId="{201EA43E-34B2-4A62-8CD1-A501B4F695B2}" type="presOf" srcId="{9FDA79FE-A598-4540-A613-C21F47487ECB}" destId="{B439B770-696C-4880-BB37-2CFA0FCAB1F8}" srcOrd="0" destOrd="0" presId="urn:microsoft.com/office/officeart/2018/5/layout/IconLeafLabelList"/>
    <dgm:cxn modelId="{0CFF547F-31F1-4CE6-A623-33380ADB8F5B}" type="presOf" srcId="{B2BA44AA-3CA3-4C01-8D6A-4A215A0C024F}" destId="{846C6592-6E94-40A1-B167-CD0B8F80B295}" srcOrd="0" destOrd="0" presId="urn:microsoft.com/office/officeart/2018/5/layout/IconLeafLabelList"/>
    <dgm:cxn modelId="{E2E2F798-0275-405D-BA31-1B0F49BD8519}" srcId="{B2BA44AA-3CA3-4C01-8D6A-4A215A0C024F}" destId="{80B069F6-CA5A-43B8-9F9D-10089B9681C8}" srcOrd="0" destOrd="0" parTransId="{D837F494-5959-4E59-A6EE-9D5BA9264098}" sibTransId="{24D57B60-00C6-4C31-A503-86988F00548A}"/>
    <dgm:cxn modelId="{4AB95A99-C3E5-4DFF-B124-5E631E1A6E08}" type="presOf" srcId="{B8287545-6B5D-4C83-B768-925E3A9D1B7F}" destId="{AE75308B-A0A1-48CD-BEEE-7ADC84B8A415}" srcOrd="0" destOrd="0" presId="urn:microsoft.com/office/officeart/2018/5/layout/IconLeafLabelList"/>
    <dgm:cxn modelId="{EF2BBCAB-2704-4C69-98BE-9AFF3AA728FA}" type="presOf" srcId="{3E4C6AC4-AFFE-4E39-AFB3-EF2DFEBBD00D}" destId="{47274473-DB59-4BB1-8360-82171A8A654E}" srcOrd="0" destOrd="0" presId="urn:microsoft.com/office/officeart/2018/5/layout/IconLeafLabelList"/>
    <dgm:cxn modelId="{2F504DB1-4975-42C0-BDEC-D2825A50EEC1}" srcId="{B2BA44AA-3CA3-4C01-8D6A-4A215A0C024F}" destId="{7825360B-A599-44FF-A4A3-F4780C70F915}" srcOrd="2" destOrd="0" parTransId="{2C733D8E-2259-4B2D-BE7D-1D6E451F0F2C}" sibTransId="{54751122-6C40-4B7D-B1CB-45A532D79AA8}"/>
    <dgm:cxn modelId="{5A05B0B9-E8F4-47FE-AF31-C0F9AA3D56CA}" type="presOf" srcId="{7825360B-A599-44FF-A4A3-F4780C70F915}" destId="{8AD62EE9-6D78-498D-8F1F-6B1F574762F0}" srcOrd="0" destOrd="0" presId="urn:microsoft.com/office/officeart/2018/5/layout/IconLeafLabelList"/>
    <dgm:cxn modelId="{ECAB82C5-CADA-485F-AA45-036C726F531E}" srcId="{B2BA44AA-3CA3-4C01-8D6A-4A215A0C024F}" destId="{9FDA79FE-A598-4540-A613-C21F47487ECB}" srcOrd="1" destOrd="0" parTransId="{E514BC2E-CBD7-44E5-B6C0-7CB7696B7A23}" sibTransId="{F0CD3350-101B-457C-996C-839AC14E305F}"/>
    <dgm:cxn modelId="{3A0789C6-3539-4BEA-A371-9A3CD9B9C41A}" srcId="{B2BA44AA-3CA3-4C01-8D6A-4A215A0C024F}" destId="{B8287545-6B5D-4C83-B768-925E3A9D1B7F}" srcOrd="3" destOrd="0" parTransId="{9DB561B4-3692-412F-BE08-1419BFA2D3BA}" sibTransId="{968EDBD2-F52C-4FED-8907-E45A3217EA3D}"/>
    <dgm:cxn modelId="{FE719C71-0241-4899-A73B-AC087F24772A}" type="presParOf" srcId="{846C6592-6E94-40A1-B167-CD0B8F80B295}" destId="{00A9BB11-C6B5-4702-A36E-41CCE00B8E34}" srcOrd="0" destOrd="0" presId="urn:microsoft.com/office/officeart/2018/5/layout/IconLeafLabelList"/>
    <dgm:cxn modelId="{F65B148E-D4F3-4608-B11F-B34888F3394C}" type="presParOf" srcId="{00A9BB11-C6B5-4702-A36E-41CCE00B8E34}" destId="{70531DA4-5F7B-47CD-8CEC-B45B9AEB9C9F}" srcOrd="0" destOrd="0" presId="urn:microsoft.com/office/officeart/2018/5/layout/IconLeafLabelList"/>
    <dgm:cxn modelId="{CE980A41-7B12-4930-87B0-33D1A69DD21F}" type="presParOf" srcId="{00A9BB11-C6B5-4702-A36E-41CCE00B8E34}" destId="{D34CC247-6420-481F-BAA6-3FD3B6FBC48A}" srcOrd="1" destOrd="0" presId="urn:microsoft.com/office/officeart/2018/5/layout/IconLeafLabelList"/>
    <dgm:cxn modelId="{75164C7A-D2EF-4BC5-A909-0C2D2CBD5807}" type="presParOf" srcId="{00A9BB11-C6B5-4702-A36E-41CCE00B8E34}" destId="{BAD62349-5765-45C6-B640-DAEB67836658}" srcOrd="2" destOrd="0" presId="urn:microsoft.com/office/officeart/2018/5/layout/IconLeafLabelList"/>
    <dgm:cxn modelId="{25631FDE-994D-49C6-832C-657E51D24956}" type="presParOf" srcId="{00A9BB11-C6B5-4702-A36E-41CCE00B8E34}" destId="{896D661B-35AE-4194-ACB4-7F0E9DD4C75D}" srcOrd="3" destOrd="0" presId="urn:microsoft.com/office/officeart/2018/5/layout/IconLeafLabelList"/>
    <dgm:cxn modelId="{1C69CD76-C09B-40BC-9738-BC750EACD079}" type="presParOf" srcId="{846C6592-6E94-40A1-B167-CD0B8F80B295}" destId="{3B08A9A9-7F94-4B7B-9CE7-A786950DDFAE}" srcOrd="1" destOrd="0" presId="urn:microsoft.com/office/officeart/2018/5/layout/IconLeafLabelList"/>
    <dgm:cxn modelId="{67373C5C-B6F7-4834-B34B-F7AA5CD04983}" type="presParOf" srcId="{846C6592-6E94-40A1-B167-CD0B8F80B295}" destId="{194AF71C-C1D3-4291-AAF7-B3C138FBB80B}" srcOrd="2" destOrd="0" presId="urn:microsoft.com/office/officeart/2018/5/layout/IconLeafLabelList"/>
    <dgm:cxn modelId="{C7D60359-5AC5-40AA-B5AA-EFD57BC983C5}" type="presParOf" srcId="{194AF71C-C1D3-4291-AAF7-B3C138FBB80B}" destId="{AF4CA679-5589-46BB-86DD-D7F20A442BCB}" srcOrd="0" destOrd="0" presId="urn:microsoft.com/office/officeart/2018/5/layout/IconLeafLabelList"/>
    <dgm:cxn modelId="{0B705136-4191-4F59-8EBF-44B721679E9B}" type="presParOf" srcId="{194AF71C-C1D3-4291-AAF7-B3C138FBB80B}" destId="{6F032752-76E0-49BD-BAAD-06AB560F2820}" srcOrd="1" destOrd="0" presId="urn:microsoft.com/office/officeart/2018/5/layout/IconLeafLabelList"/>
    <dgm:cxn modelId="{BF94722D-19C0-4F4A-857C-18060DC78A84}" type="presParOf" srcId="{194AF71C-C1D3-4291-AAF7-B3C138FBB80B}" destId="{2D2B8372-29B1-46AF-96AF-EB35498F30F5}" srcOrd="2" destOrd="0" presId="urn:microsoft.com/office/officeart/2018/5/layout/IconLeafLabelList"/>
    <dgm:cxn modelId="{AEC9A4DD-C924-46F8-A2F9-B0162A4A82D4}" type="presParOf" srcId="{194AF71C-C1D3-4291-AAF7-B3C138FBB80B}" destId="{B439B770-696C-4880-BB37-2CFA0FCAB1F8}" srcOrd="3" destOrd="0" presId="urn:microsoft.com/office/officeart/2018/5/layout/IconLeafLabelList"/>
    <dgm:cxn modelId="{269CE3A4-7A54-4542-9D17-A615D6A26B2C}" type="presParOf" srcId="{846C6592-6E94-40A1-B167-CD0B8F80B295}" destId="{2B9242B6-B5D0-49D7-AB26-C04393C6A308}" srcOrd="3" destOrd="0" presId="urn:microsoft.com/office/officeart/2018/5/layout/IconLeafLabelList"/>
    <dgm:cxn modelId="{0B4FDE4A-783D-4193-B6F5-1BEB874D693F}" type="presParOf" srcId="{846C6592-6E94-40A1-B167-CD0B8F80B295}" destId="{C58592F0-CA20-412D-9662-F1DB645C7E66}" srcOrd="4" destOrd="0" presId="urn:microsoft.com/office/officeart/2018/5/layout/IconLeafLabelList"/>
    <dgm:cxn modelId="{2B7C59D1-7956-4134-8EA9-6714AE57F0C1}" type="presParOf" srcId="{C58592F0-CA20-412D-9662-F1DB645C7E66}" destId="{4FA08C26-C928-4659-8F62-1ACB8E52CDC6}" srcOrd="0" destOrd="0" presId="urn:microsoft.com/office/officeart/2018/5/layout/IconLeafLabelList"/>
    <dgm:cxn modelId="{97F33DFF-3DB7-44E9-8B89-8DF638690751}" type="presParOf" srcId="{C58592F0-CA20-412D-9662-F1DB645C7E66}" destId="{ED92185C-BDB1-4A19-ADCE-5053E853B9E0}" srcOrd="1" destOrd="0" presId="urn:microsoft.com/office/officeart/2018/5/layout/IconLeafLabelList"/>
    <dgm:cxn modelId="{9CB6248D-2A1E-4FF4-B5B9-694ECE3E4A48}" type="presParOf" srcId="{C58592F0-CA20-412D-9662-F1DB645C7E66}" destId="{15641B6B-1F1F-4E04-8292-0B043A5C654F}" srcOrd="2" destOrd="0" presId="urn:microsoft.com/office/officeart/2018/5/layout/IconLeafLabelList"/>
    <dgm:cxn modelId="{698EDBD9-C717-4DBD-A212-7C69FDD293EB}" type="presParOf" srcId="{C58592F0-CA20-412D-9662-F1DB645C7E66}" destId="{8AD62EE9-6D78-498D-8F1F-6B1F574762F0}" srcOrd="3" destOrd="0" presId="urn:microsoft.com/office/officeart/2018/5/layout/IconLeafLabelList"/>
    <dgm:cxn modelId="{9A74ED56-326A-4A36-BA98-6834B3576841}" type="presParOf" srcId="{846C6592-6E94-40A1-B167-CD0B8F80B295}" destId="{693140C7-5021-4C10-8E80-335A860EA84E}" srcOrd="5" destOrd="0" presId="urn:microsoft.com/office/officeart/2018/5/layout/IconLeafLabelList"/>
    <dgm:cxn modelId="{379418E1-132D-4BE8-AA96-84302EFEC524}" type="presParOf" srcId="{846C6592-6E94-40A1-B167-CD0B8F80B295}" destId="{D36A5652-6C02-4729-862A-281742E8260D}" srcOrd="6" destOrd="0" presId="urn:microsoft.com/office/officeart/2018/5/layout/IconLeafLabelList"/>
    <dgm:cxn modelId="{884D8995-5EA7-4C6B-BC5A-A010886F0A12}" type="presParOf" srcId="{D36A5652-6C02-4729-862A-281742E8260D}" destId="{25573FE9-2252-490F-AB9F-053F19AEBEAB}" srcOrd="0" destOrd="0" presId="urn:microsoft.com/office/officeart/2018/5/layout/IconLeafLabelList"/>
    <dgm:cxn modelId="{DFEF56E3-C25B-43A1-A620-F94CD7C0C98C}" type="presParOf" srcId="{D36A5652-6C02-4729-862A-281742E8260D}" destId="{74196766-0B76-40C4-8337-E14133EB459A}" srcOrd="1" destOrd="0" presId="urn:microsoft.com/office/officeart/2018/5/layout/IconLeafLabelList"/>
    <dgm:cxn modelId="{100EB3F5-E14E-4231-ACCF-6EDFE1811530}" type="presParOf" srcId="{D36A5652-6C02-4729-862A-281742E8260D}" destId="{679D8CD6-79F9-4CA0-8591-9B3ACEF0B2B3}" srcOrd="2" destOrd="0" presId="urn:microsoft.com/office/officeart/2018/5/layout/IconLeafLabelList"/>
    <dgm:cxn modelId="{CDA5D87E-C007-406E-8C3F-49AA7D52895C}" type="presParOf" srcId="{D36A5652-6C02-4729-862A-281742E8260D}" destId="{AE75308B-A0A1-48CD-BEEE-7ADC84B8A415}" srcOrd="3" destOrd="0" presId="urn:microsoft.com/office/officeart/2018/5/layout/IconLeafLabelList"/>
    <dgm:cxn modelId="{3850DBB7-40BF-48E4-8FF1-AA300FEA26D2}" type="presParOf" srcId="{846C6592-6E94-40A1-B167-CD0B8F80B295}" destId="{D59207DC-875B-467E-8609-3AD7099E7484}" srcOrd="7" destOrd="0" presId="urn:microsoft.com/office/officeart/2018/5/layout/IconLeafLabelList"/>
    <dgm:cxn modelId="{8F26EBBF-895F-46BF-95FE-F58C80C81C20}" type="presParOf" srcId="{846C6592-6E94-40A1-B167-CD0B8F80B295}" destId="{8C002B7B-B082-41FB-8BA2-1DA71251988F}" srcOrd="8" destOrd="0" presId="urn:microsoft.com/office/officeart/2018/5/layout/IconLeafLabelList"/>
    <dgm:cxn modelId="{2AD535C5-5FA7-4636-9680-E3651CA3F6CD}" type="presParOf" srcId="{8C002B7B-B082-41FB-8BA2-1DA71251988F}" destId="{6CFC5908-188B-49F5-A760-CEFCD00A6446}" srcOrd="0" destOrd="0" presId="urn:microsoft.com/office/officeart/2018/5/layout/IconLeafLabelList"/>
    <dgm:cxn modelId="{60F83633-C27B-4E80-AF05-69B90746EFA0}" type="presParOf" srcId="{8C002B7B-B082-41FB-8BA2-1DA71251988F}" destId="{FE7B464E-0625-4070-9365-93B44A051170}" srcOrd="1" destOrd="0" presId="urn:microsoft.com/office/officeart/2018/5/layout/IconLeafLabelList"/>
    <dgm:cxn modelId="{224CFA17-A681-4292-BBA9-F5C69C73152F}" type="presParOf" srcId="{8C002B7B-B082-41FB-8BA2-1DA71251988F}" destId="{4DF340F0-F4FC-4CDC-B73A-25A96AE5103A}" srcOrd="2" destOrd="0" presId="urn:microsoft.com/office/officeart/2018/5/layout/IconLeafLabelList"/>
    <dgm:cxn modelId="{E7410761-A456-4808-8330-BC02E3F66D1A}" type="presParOf" srcId="{8C002B7B-B082-41FB-8BA2-1DA71251988F}" destId="{47274473-DB59-4BB1-8360-82171A8A654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097188-389B-4660-BD22-9683DF35AF4E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8003902-6CED-421C-8317-9363215A40A9}">
      <dgm:prSet/>
      <dgm:spPr/>
      <dgm:t>
        <a:bodyPr/>
        <a:lstStyle/>
        <a:p>
          <a:r>
            <a:rPr lang="en-US"/>
            <a:t>- Students can view their grades and performance reports.</a:t>
          </a:r>
        </a:p>
      </dgm:t>
    </dgm:pt>
    <dgm:pt modelId="{5829C7A6-D717-481E-8503-CD174DD0E6E6}" type="parTrans" cxnId="{99BCE1B0-BB9B-432A-A41E-68B6CE9C9D14}">
      <dgm:prSet/>
      <dgm:spPr/>
      <dgm:t>
        <a:bodyPr/>
        <a:lstStyle/>
        <a:p>
          <a:endParaRPr lang="en-US"/>
        </a:p>
      </dgm:t>
    </dgm:pt>
    <dgm:pt modelId="{7A655D71-0C04-4BE2-92C2-21A9C57E0642}" type="sibTrans" cxnId="{99BCE1B0-BB9B-432A-A41E-68B6CE9C9D14}">
      <dgm:prSet/>
      <dgm:spPr/>
      <dgm:t>
        <a:bodyPr/>
        <a:lstStyle/>
        <a:p>
          <a:endParaRPr lang="en-US"/>
        </a:p>
      </dgm:t>
    </dgm:pt>
    <dgm:pt modelId="{061E8EA1-9455-48C2-BDF1-F4A00D576C57}">
      <dgm:prSet/>
      <dgm:spPr/>
      <dgm:t>
        <a:bodyPr/>
        <a:lstStyle/>
        <a:p>
          <a:r>
            <a:rPr lang="en-US"/>
            <a:t>- The system sends automated reminders for upcoming assignments.</a:t>
          </a:r>
        </a:p>
      </dgm:t>
    </dgm:pt>
    <dgm:pt modelId="{BE2323C4-DB43-4056-A728-42181F346CFD}" type="parTrans" cxnId="{85CC4EE6-6D0C-477F-95F2-4749CC8629AA}">
      <dgm:prSet/>
      <dgm:spPr/>
      <dgm:t>
        <a:bodyPr/>
        <a:lstStyle/>
        <a:p>
          <a:endParaRPr lang="en-US"/>
        </a:p>
      </dgm:t>
    </dgm:pt>
    <dgm:pt modelId="{7420D327-3AF3-4117-8796-E39367FE4DFF}" type="sibTrans" cxnId="{85CC4EE6-6D0C-477F-95F2-4749CC8629AA}">
      <dgm:prSet/>
      <dgm:spPr/>
      <dgm:t>
        <a:bodyPr/>
        <a:lstStyle/>
        <a:p>
          <a:endParaRPr lang="en-US"/>
        </a:p>
      </dgm:t>
    </dgm:pt>
    <dgm:pt modelId="{FC3A271B-2ADC-4C6F-B9C8-EB77032A1423}">
      <dgm:prSet/>
      <dgm:spPr/>
      <dgm:t>
        <a:bodyPr/>
        <a:lstStyle/>
        <a:p>
          <a:r>
            <a:rPr lang="en-US"/>
            <a:t>- Professors can generate performance analytics based on real-time data.</a:t>
          </a:r>
        </a:p>
      </dgm:t>
    </dgm:pt>
    <dgm:pt modelId="{0E198F42-521B-4CF3-95B1-A70DEF7F73E0}" type="parTrans" cxnId="{BA4D9F4F-5485-43AA-B941-EECC05DCDE84}">
      <dgm:prSet/>
      <dgm:spPr/>
      <dgm:t>
        <a:bodyPr/>
        <a:lstStyle/>
        <a:p>
          <a:endParaRPr lang="en-US"/>
        </a:p>
      </dgm:t>
    </dgm:pt>
    <dgm:pt modelId="{685995E5-3591-4584-A52F-933F300EAC70}" type="sibTrans" cxnId="{BA4D9F4F-5485-43AA-B941-EECC05DCDE84}">
      <dgm:prSet/>
      <dgm:spPr/>
      <dgm:t>
        <a:bodyPr/>
        <a:lstStyle/>
        <a:p>
          <a:endParaRPr lang="en-US"/>
        </a:p>
      </dgm:t>
    </dgm:pt>
    <dgm:pt modelId="{42F2EB29-20C2-EE48-B538-553114BE79EC}" type="pres">
      <dgm:prSet presAssocID="{0B097188-389B-4660-BD22-9683DF35AF4E}" presName="Name0" presStyleCnt="0">
        <dgm:presLayoutVars>
          <dgm:dir/>
          <dgm:animLvl val="lvl"/>
          <dgm:resizeHandles val="exact"/>
        </dgm:presLayoutVars>
      </dgm:prSet>
      <dgm:spPr/>
    </dgm:pt>
    <dgm:pt modelId="{B6057786-B2FA-5F4C-9B09-F499E3225C67}" type="pres">
      <dgm:prSet presAssocID="{FC3A271B-2ADC-4C6F-B9C8-EB77032A1423}" presName="boxAndChildren" presStyleCnt="0"/>
      <dgm:spPr/>
    </dgm:pt>
    <dgm:pt modelId="{8F6E5842-C4AC-A143-80C1-244E8D786CB6}" type="pres">
      <dgm:prSet presAssocID="{FC3A271B-2ADC-4C6F-B9C8-EB77032A1423}" presName="parentTextBox" presStyleLbl="node1" presStyleIdx="0" presStyleCnt="3"/>
      <dgm:spPr/>
    </dgm:pt>
    <dgm:pt modelId="{26DB89EE-DD99-5047-8122-9662B04534E2}" type="pres">
      <dgm:prSet presAssocID="{7420D327-3AF3-4117-8796-E39367FE4DFF}" presName="sp" presStyleCnt="0"/>
      <dgm:spPr/>
    </dgm:pt>
    <dgm:pt modelId="{25539F3C-FB62-4E46-86DA-CDD7E6B78298}" type="pres">
      <dgm:prSet presAssocID="{061E8EA1-9455-48C2-BDF1-F4A00D576C57}" presName="arrowAndChildren" presStyleCnt="0"/>
      <dgm:spPr/>
    </dgm:pt>
    <dgm:pt modelId="{6C6D69DF-1926-4146-A1AA-2BD1581AE804}" type="pres">
      <dgm:prSet presAssocID="{061E8EA1-9455-48C2-BDF1-F4A00D576C57}" presName="parentTextArrow" presStyleLbl="node1" presStyleIdx="1" presStyleCnt="3"/>
      <dgm:spPr/>
    </dgm:pt>
    <dgm:pt modelId="{1EC0BA27-7434-4E4E-B63C-79DC1D4783A0}" type="pres">
      <dgm:prSet presAssocID="{7A655D71-0C04-4BE2-92C2-21A9C57E0642}" presName="sp" presStyleCnt="0"/>
      <dgm:spPr/>
    </dgm:pt>
    <dgm:pt modelId="{800393EE-C245-D94A-93EB-84E1D9DDA830}" type="pres">
      <dgm:prSet presAssocID="{38003902-6CED-421C-8317-9363215A40A9}" presName="arrowAndChildren" presStyleCnt="0"/>
      <dgm:spPr/>
    </dgm:pt>
    <dgm:pt modelId="{4BBC2FF7-F82B-8F4F-A60B-86C846529CE5}" type="pres">
      <dgm:prSet presAssocID="{38003902-6CED-421C-8317-9363215A40A9}" presName="parentTextArrow" presStyleLbl="node1" presStyleIdx="2" presStyleCnt="3"/>
      <dgm:spPr/>
    </dgm:pt>
  </dgm:ptLst>
  <dgm:cxnLst>
    <dgm:cxn modelId="{0729A031-A0D9-E645-9CF7-E76A7C07B475}" type="presOf" srcId="{0B097188-389B-4660-BD22-9683DF35AF4E}" destId="{42F2EB29-20C2-EE48-B538-553114BE79EC}" srcOrd="0" destOrd="0" presId="urn:microsoft.com/office/officeart/2005/8/layout/process4"/>
    <dgm:cxn modelId="{BA4D9F4F-5485-43AA-B941-EECC05DCDE84}" srcId="{0B097188-389B-4660-BD22-9683DF35AF4E}" destId="{FC3A271B-2ADC-4C6F-B9C8-EB77032A1423}" srcOrd="2" destOrd="0" parTransId="{0E198F42-521B-4CF3-95B1-A70DEF7F73E0}" sibTransId="{685995E5-3591-4584-A52F-933F300EAC70}"/>
    <dgm:cxn modelId="{35E77C54-F150-744C-8CFA-3D4566923099}" type="presOf" srcId="{38003902-6CED-421C-8317-9363215A40A9}" destId="{4BBC2FF7-F82B-8F4F-A60B-86C846529CE5}" srcOrd="0" destOrd="0" presId="urn:microsoft.com/office/officeart/2005/8/layout/process4"/>
    <dgm:cxn modelId="{F987DDA1-6DB0-8947-8EF2-C4ED7948FF60}" type="presOf" srcId="{FC3A271B-2ADC-4C6F-B9C8-EB77032A1423}" destId="{8F6E5842-C4AC-A143-80C1-244E8D786CB6}" srcOrd="0" destOrd="0" presId="urn:microsoft.com/office/officeart/2005/8/layout/process4"/>
    <dgm:cxn modelId="{FF0DC5A6-4E44-4247-981D-8C2CCFE07F6C}" type="presOf" srcId="{061E8EA1-9455-48C2-BDF1-F4A00D576C57}" destId="{6C6D69DF-1926-4146-A1AA-2BD1581AE804}" srcOrd="0" destOrd="0" presId="urn:microsoft.com/office/officeart/2005/8/layout/process4"/>
    <dgm:cxn modelId="{99BCE1B0-BB9B-432A-A41E-68B6CE9C9D14}" srcId="{0B097188-389B-4660-BD22-9683DF35AF4E}" destId="{38003902-6CED-421C-8317-9363215A40A9}" srcOrd="0" destOrd="0" parTransId="{5829C7A6-D717-481E-8503-CD174DD0E6E6}" sibTransId="{7A655D71-0C04-4BE2-92C2-21A9C57E0642}"/>
    <dgm:cxn modelId="{85CC4EE6-6D0C-477F-95F2-4749CC8629AA}" srcId="{0B097188-389B-4660-BD22-9683DF35AF4E}" destId="{061E8EA1-9455-48C2-BDF1-F4A00D576C57}" srcOrd="1" destOrd="0" parTransId="{BE2323C4-DB43-4056-A728-42181F346CFD}" sibTransId="{7420D327-3AF3-4117-8796-E39367FE4DFF}"/>
    <dgm:cxn modelId="{AC577C82-1B57-0848-8424-372FACFC748E}" type="presParOf" srcId="{42F2EB29-20C2-EE48-B538-553114BE79EC}" destId="{B6057786-B2FA-5F4C-9B09-F499E3225C67}" srcOrd="0" destOrd="0" presId="urn:microsoft.com/office/officeart/2005/8/layout/process4"/>
    <dgm:cxn modelId="{611280EE-10A6-7F4B-AB15-4FEB9D497E86}" type="presParOf" srcId="{B6057786-B2FA-5F4C-9B09-F499E3225C67}" destId="{8F6E5842-C4AC-A143-80C1-244E8D786CB6}" srcOrd="0" destOrd="0" presId="urn:microsoft.com/office/officeart/2005/8/layout/process4"/>
    <dgm:cxn modelId="{5B9B83DC-603A-B84F-9FE0-962EF289A2F2}" type="presParOf" srcId="{42F2EB29-20C2-EE48-B538-553114BE79EC}" destId="{26DB89EE-DD99-5047-8122-9662B04534E2}" srcOrd="1" destOrd="0" presId="urn:microsoft.com/office/officeart/2005/8/layout/process4"/>
    <dgm:cxn modelId="{2AFCB20A-D318-1F42-BD08-4158633B846A}" type="presParOf" srcId="{42F2EB29-20C2-EE48-B538-553114BE79EC}" destId="{25539F3C-FB62-4E46-86DA-CDD7E6B78298}" srcOrd="2" destOrd="0" presId="urn:microsoft.com/office/officeart/2005/8/layout/process4"/>
    <dgm:cxn modelId="{DB8E5FE4-2EDB-BA4D-AD1B-8ADAC996D9CB}" type="presParOf" srcId="{25539F3C-FB62-4E46-86DA-CDD7E6B78298}" destId="{6C6D69DF-1926-4146-A1AA-2BD1581AE804}" srcOrd="0" destOrd="0" presId="urn:microsoft.com/office/officeart/2005/8/layout/process4"/>
    <dgm:cxn modelId="{55FF834B-1688-014B-ACD9-85B7982ECD32}" type="presParOf" srcId="{42F2EB29-20C2-EE48-B538-553114BE79EC}" destId="{1EC0BA27-7434-4E4E-B63C-79DC1D4783A0}" srcOrd="3" destOrd="0" presId="urn:microsoft.com/office/officeart/2005/8/layout/process4"/>
    <dgm:cxn modelId="{9F84F80D-98E5-9F47-A719-D756A78B62E4}" type="presParOf" srcId="{42F2EB29-20C2-EE48-B538-553114BE79EC}" destId="{800393EE-C245-D94A-93EB-84E1D9DDA830}" srcOrd="4" destOrd="0" presId="urn:microsoft.com/office/officeart/2005/8/layout/process4"/>
    <dgm:cxn modelId="{1940E9CC-91D3-4446-A5DF-D19D540F0B0C}" type="presParOf" srcId="{800393EE-C245-D94A-93EB-84E1D9DDA830}" destId="{4BBC2FF7-F82B-8F4F-A60B-86C846529CE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917587-3DDB-47D3-8FE2-A0D84CCE5C2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FFDD7D2-095A-479C-B16E-A3E9E643B831}">
      <dgm:prSet/>
      <dgm:spPr/>
      <dgm:t>
        <a:bodyPr/>
        <a:lstStyle/>
        <a:p>
          <a:r>
            <a:rPr lang="en-US"/>
            <a:t>import json</a:t>
          </a:r>
        </a:p>
      </dgm:t>
    </dgm:pt>
    <dgm:pt modelId="{D9DA9257-C711-4EF6-97ED-FB1D3A2097FA}" type="parTrans" cxnId="{0679A9EA-71D3-41D8-9AB2-608631967443}">
      <dgm:prSet/>
      <dgm:spPr/>
      <dgm:t>
        <a:bodyPr/>
        <a:lstStyle/>
        <a:p>
          <a:endParaRPr lang="en-US"/>
        </a:p>
      </dgm:t>
    </dgm:pt>
    <dgm:pt modelId="{AE30020B-E3A9-4415-A99F-CD8DA773C363}" type="sibTrans" cxnId="{0679A9EA-71D3-41D8-9AB2-608631967443}">
      <dgm:prSet/>
      <dgm:spPr/>
      <dgm:t>
        <a:bodyPr/>
        <a:lstStyle/>
        <a:p>
          <a:endParaRPr lang="en-US"/>
        </a:p>
      </dgm:t>
    </dgm:pt>
    <dgm:pt modelId="{2A6F3F94-DFDD-40CF-B111-95C1BEB7CC3B}">
      <dgm:prSet/>
      <dgm:spPr/>
      <dgm:t>
        <a:bodyPr/>
        <a:lstStyle/>
        <a:p>
          <a:r>
            <a:rPr lang="en-US"/>
            <a:t>student_performance = {</a:t>
          </a:r>
        </a:p>
      </dgm:t>
    </dgm:pt>
    <dgm:pt modelId="{957B311F-CE31-41B8-9DF7-CD9ACEF7205B}" type="parTrans" cxnId="{D2BC78C6-FA50-4545-A3CE-3AD7A38465D5}">
      <dgm:prSet/>
      <dgm:spPr/>
      <dgm:t>
        <a:bodyPr/>
        <a:lstStyle/>
        <a:p>
          <a:endParaRPr lang="en-US"/>
        </a:p>
      </dgm:t>
    </dgm:pt>
    <dgm:pt modelId="{004B4EBE-DE83-4184-8C32-7498DF50B6AB}" type="sibTrans" cxnId="{D2BC78C6-FA50-4545-A3CE-3AD7A38465D5}">
      <dgm:prSet/>
      <dgm:spPr/>
      <dgm:t>
        <a:bodyPr/>
        <a:lstStyle/>
        <a:p>
          <a:endParaRPr lang="en-US"/>
        </a:p>
      </dgm:t>
    </dgm:pt>
    <dgm:pt modelId="{0ADF428E-FE36-4374-A1D7-1DC4446414D2}">
      <dgm:prSet/>
      <dgm:spPr/>
      <dgm:t>
        <a:bodyPr/>
        <a:lstStyle/>
        <a:p>
          <a:r>
            <a:rPr lang="en-US"/>
            <a:t>"Vikramadithya Kolasani": {"assignments": 85, "attendance": 90, "overall": "Excellent"},</a:t>
          </a:r>
        </a:p>
      </dgm:t>
    </dgm:pt>
    <dgm:pt modelId="{9E1FA091-FE09-44A8-A7D1-710678E30066}" type="parTrans" cxnId="{8CD40E7F-F93C-47E4-8C38-6E4EBF35C872}">
      <dgm:prSet/>
      <dgm:spPr/>
      <dgm:t>
        <a:bodyPr/>
        <a:lstStyle/>
        <a:p>
          <a:endParaRPr lang="en-US"/>
        </a:p>
      </dgm:t>
    </dgm:pt>
    <dgm:pt modelId="{ADAF07E6-32EC-4410-8645-E9D0E943CB27}" type="sibTrans" cxnId="{8CD40E7F-F93C-47E4-8C38-6E4EBF35C872}">
      <dgm:prSet/>
      <dgm:spPr/>
      <dgm:t>
        <a:bodyPr/>
        <a:lstStyle/>
        <a:p>
          <a:endParaRPr lang="en-US"/>
        </a:p>
      </dgm:t>
    </dgm:pt>
    <dgm:pt modelId="{1FE4F7E0-695C-4000-9F72-03C70B861324}">
      <dgm:prSet/>
      <dgm:spPr/>
      <dgm:t>
        <a:bodyPr/>
        <a:lstStyle/>
        <a:p>
          <a:r>
            <a:rPr lang="en-US"/>
            <a:t>"Tejaswini Kasukurthi": {"assignments": 80, "attendance": 95, "overall": "Very Good"},</a:t>
          </a:r>
        </a:p>
      </dgm:t>
    </dgm:pt>
    <dgm:pt modelId="{C34DACE8-B4DB-4284-A4FF-6ADCFE2CABB4}" type="parTrans" cxnId="{B98CE42A-E203-4C74-8D25-D09C9483C909}">
      <dgm:prSet/>
      <dgm:spPr/>
      <dgm:t>
        <a:bodyPr/>
        <a:lstStyle/>
        <a:p>
          <a:endParaRPr lang="en-US"/>
        </a:p>
      </dgm:t>
    </dgm:pt>
    <dgm:pt modelId="{069326EF-1D75-4D34-840C-8A6AE20B7929}" type="sibTrans" cxnId="{B98CE42A-E203-4C74-8D25-D09C9483C909}">
      <dgm:prSet/>
      <dgm:spPr/>
      <dgm:t>
        <a:bodyPr/>
        <a:lstStyle/>
        <a:p>
          <a:endParaRPr lang="en-US"/>
        </a:p>
      </dgm:t>
    </dgm:pt>
    <dgm:pt modelId="{FD535A14-2E9B-4D2A-82EC-5FE8C0C2A4EA}">
      <dgm:prSet/>
      <dgm:spPr/>
      <dgm:t>
        <a:bodyPr/>
        <a:lstStyle/>
        <a:p>
          <a:r>
            <a:rPr lang="en-US"/>
            <a:t>"Monika Eslavath": {"assignments": 78, "attendance": 92, "overall": "Very Good"}</a:t>
          </a:r>
        </a:p>
      </dgm:t>
    </dgm:pt>
    <dgm:pt modelId="{D7C88E63-5C62-4C81-B532-AC01AEC227D5}" type="parTrans" cxnId="{2B76DAA0-4D6A-4DBD-B870-86A3A0161751}">
      <dgm:prSet/>
      <dgm:spPr/>
      <dgm:t>
        <a:bodyPr/>
        <a:lstStyle/>
        <a:p>
          <a:endParaRPr lang="en-US"/>
        </a:p>
      </dgm:t>
    </dgm:pt>
    <dgm:pt modelId="{17EC6DCF-AA5C-401D-A426-C9D1F2AF3A5A}" type="sibTrans" cxnId="{2B76DAA0-4D6A-4DBD-B870-86A3A0161751}">
      <dgm:prSet/>
      <dgm:spPr/>
      <dgm:t>
        <a:bodyPr/>
        <a:lstStyle/>
        <a:p>
          <a:endParaRPr lang="en-US"/>
        </a:p>
      </dgm:t>
    </dgm:pt>
    <dgm:pt modelId="{2A8C8061-C0A5-4DED-85A3-9DAEF487D05D}">
      <dgm:prSet/>
      <dgm:spPr/>
      <dgm:t>
        <a:bodyPr/>
        <a:lstStyle/>
        <a:p>
          <a:r>
            <a:rPr lang="en-US"/>
            <a:t>}</a:t>
          </a:r>
        </a:p>
      </dgm:t>
    </dgm:pt>
    <dgm:pt modelId="{3AAF74F1-022C-4148-B957-FBF9451DFF66}" type="parTrans" cxnId="{E74EA163-C43E-49A3-BEB0-2A3E588E1007}">
      <dgm:prSet/>
      <dgm:spPr/>
      <dgm:t>
        <a:bodyPr/>
        <a:lstStyle/>
        <a:p>
          <a:endParaRPr lang="en-US"/>
        </a:p>
      </dgm:t>
    </dgm:pt>
    <dgm:pt modelId="{1325BB32-BAFF-4C83-B49C-D5AB1C62453D}" type="sibTrans" cxnId="{E74EA163-C43E-49A3-BEB0-2A3E588E1007}">
      <dgm:prSet/>
      <dgm:spPr/>
      <dgm:t>
        <a:bodyPr/>
        <a:lstStyle/>
        <a:p>
          <a:endParaRPr lang="en-US"/>
        </a:p>
      </dgm:t>
    </dgm:pt>
    <dgm:pt modelId="{6016EB71-0A3D-47F3-B15E-B887ED7EC926}">
      <dgm:prSet/>
      <dgm:spPr/>
      <dgm:t>
        <a:bodyPr/>
        <a:lstStyle/>
        <a:p>
          <a:r>
            <a:rPr lang="en-US"/>
            <a:t>def generate_ai_report(student_name):</a:t>
          </a:r>
        </a:p>
      </dgm:t>
    </dgm:pt>
    <dgm:pt modelId="{2E402436-AD95-443E-8E29-A3FAA8A7B402}" type="parTrans" cxnId="{BB1CEDB7-A03B-4FBA-B51E-C4ED3AF7A0D0}">
      <dgm:prSet/>
      <dgm:spPr/>
      <dgm:t>
        <a:bodyPr/>
        <a:lstStyle/>
        <a:p>
          <a:endParaRPr lang="en-US"/>
        </a:p>
      </dgm:t>
    </dgm:pt>
    <dgm:pt modelId="{BC21F280-3C43-41B6-9AC7-C9B5D610602F}" type="sibTrans" cxnId="{BB1CEDB7-A03B-4FBA-B51E-C4ED3AF7A0D0}">
      <dgm:prSet/>
      <dgm:spPr/>
      <dgm:t>
        <a:bodyPr/>
        <a:lstStyle/>
        <a:p>
          <a:endParaRPr lang="en-US"/>
        </a:p>
      </dgm:t>
    </dgm:pt>
    <dgm:pt modelId="{8505C41E-039E-47CF-9627-1E6C4900A1E8}">
      <dgm:prSet/>
      <dgm:spPr/>
      <dgm:t>
        <a:bodyPr/>
        <a:lstStyle/>
        <a:p>
          <a:r>
            <a:rPr lang="en-US"/>
            <a:t>if student_name in student_performance:</a:t>
          </a:r>
        </a:p>
      </dgm:t>
    </dgm:pt>
    <dgm:pt modelId="{A2F7755E-34DD-4B27-A270-0BBCE1A6C501}" type="parTrans" cxnId="{1EFC7F1E-196F-4195-9E74-DFFB849FD271}">
      <dgm:prSet/>
      <dgm:spPr/>
      <dgm:t>
        <a:bodyPr/>
        <a:lstStyle/>
        <a:p>
          <a:endParaRPr lang="en-US"/>
        </a:p>
      </dgm:t>
    </dgm:pt>
    <dgm:pt modelId="{F9FA5C86-7C38-48E8-87AC-5B16E2B8977F}" type="sibTrans" cxnId="{1EFC7F1E-196F-4195-9E74-DFFB849FD271}">
      <dgm:prSet/>
      <dgm:spPr/>
      <dgm:t>
        <a:bodyPr/>
        <a:lstStyle/>
        <a:p>
          <a:endParaRPr lang="en-US"/>
        </a:p>
      </dgm:t>
    </dgm:pt>
    <dgm:pt modelId="{C3B7DDAB-150D-4F1C-B04E-71490FA6A143}">
      <dgm:prSet/>
      <dgm:spPr/>
      <dgm:t>
        <a:bodyPr/>
        <a:lstStyle/>
        <a:p>
          <a:r>
            <a:rPr lang="en-US"/>
            <a:t>print(f"Performance Report for {student_name}: ")</a:t>
          </a:r>
        </a:p>
      </dgm:t>
    </dgm:pt>
    <dgm:pt modelId="{F7CB893C-67C0-4746-924A-269AE62CE22A}" type="parTrans" cxnId="{63DBFEFE-ED68-407E-A278-76DE939723FF}">
      <dgm:prSet/>
      <dgm:spPr/>
      <dgm:t>
        <a:bodyPr/>
        <a:lstStyle/>
        <a:p>
          <a:endParaRPr lang="en-US"/>
        </a:p>
      </dgm:t>
    </dgm:pt>
    <dgm:pt modelId="{EC4D5B0A-8331-4C33-9AA6-CCFE1B62D8EA}" type="sibTrans" cxnId="{63DBFEFE-ED68-407E-A278-76DE939723FF}">
      <dgm:prSet/>
      <dgm:spPr/>
      <dgm:t>
        <a:bodyPr/>
        <a:lstStyle/>
        <a:p>
          <a:endParaRPr lang="en-US"/>
        </a:p>
      </dgm:t>
    </dgm:pt>
    <dgm:pt modelId="{295FA186-BF28-45F7-98A5-68373844AEB4}">
      <dgm:prSet/>
      <dgm:spPr/>
      <dgm:t>
        <a:bodyPr/>
        <a:lstStyle/>
        <a:p>
          <a:r>
            <a:rPr lang="en-US"/>
            <a:t>print(f"Assignment Score: {student_performance[student_name]['assignments']}")</a:t>
          </a:r>
        </a:p>
      </dgm:t>
    </dgm:pt>
    <dgm:pt modelId="{31932BA6-F274-4E6F-A278-A43FA0300E68}" type="parTrans" cxnId="{80A97617-7F46-4177-887E-551D7935FE05}">
      <dgm:prSet/>
      <dgm:spPr/>
      <dgm:t>
        <a:bodyPr/>
        <a:lstStyle/>
        <a:p>
          <a:endParaRPr lang="en-US"/>
        </a:p>
      </dgm:t>
    </dgm:pt>
    <dgm:pt modelId="{EB084DC2-29AF-4F9E-802C-11401F0D95E8}" type="sibTrans" cxnId="{80A97617-7F46-4177-887E-551D7935FE05}">
      <dgm:prSet/>
      <dgm:spPr/>
      <dgm:t>
        <a:bodyPr/>
        <a:lstStyle/>
        <a:p>
          <a:endParaRPr lang="en-US"/>
        </a:p>
      </dgm:t>
    </dgm:pt>
    <dgm:pt modelId="{D6FCA8B1-596E-4D47-BE18-4C3E7BD52B3C}">
      <dgm:prSet/>
      <dgm:spPr/>
      <dgm:t>
        <a:bodyPr/>
        <a:lstStyle/>
        <a:p>
          <a:r>
            <a:rPr lang="en-US"/>
            <a:t>print(f"Attendance: {student_performance[student_name]['attendance']}%")</a:t>
          </a:r>
        </a:p>
      </dgm:t>
    </dgm:pt>
    <dgm:pt modelId="{42E44FB6-A367-4A54-8846-ED6B81CB5671}" type="parTrans" cxnId="{B292BC8D-4A86-4552-A970-B2568FFE639F}">
      <dgm:prSet/>
      <dgm:spPr/>
      <dgm:t>
        <a:bodyPr/>
        <a:lstStyle/>
        <a:p>
          <a:endParaRPr lang="en-US"/>
        </a:p>
      </dgm:t>
    </dgm:pt>
    <dgm:pt modelId="{406EFA14-94D1-4E19-BC7A-085351FE9B84}" type="sibTrans" cxnId="{B292BC8D-4A86-4552-A970-B2568FFE639F}">
      <dgm:prSet/>
      <dgm:spPr/>
      <dgm:t>
        <a:bodyPr/>
        <a:lstStyle/>
        <a:p>
          <a:endParaRPr lang="en-US"/>
        </a:p>
      </dgm:t>
    </dgm:pt>
    <dgm:pt modelId="{208BFE20-4454-4912-BF26-8262298C9072}">
      <dgm:prSet/>
      <dgm:spPr/>
      <dgm:t>
        <a:bodyPr/>
        <a:lstStyle/>
        <a:p>
          <a:r>
            <a:rPr lang="en-US"/>
            <a:t>print(f"Overall Performance: {student_performance[student_name]['overall']}")</a:t>
          </a:r>
        </a:p>
      </dgm:t>
    </dgm:pt>
    <dgm:pt modelId="{ADC902EA-A071-409F-99B5-A1AA58A532D8}" type="parTrans" cxnId="{0846A983-F427-4894-9335-0F9CC1D74948}">
      <dgm:prSet/>
      <dgm:spPr/>
      <dgm:t>
        <a:bodyPr/>
        <a:lstStyle/>
        <a:p>
          <a:endParaRPr lang="en-US"/>
        </a:p>
      </dgm:t>
    </dgm:pt>
    <dgm:pt modelId="{B162E214-FFD5-4515-92A7-7BEA962C4F8D}" type="sibTrans" cxnId="{0846A983-F427-4894-9335-0F9CC1D74948}">
      <dgm:prSet/>
      <dgm:spPr/>
      <dgm:t>
        <a:bodyPr/>
        <a:lstStyle/>
        <a:p>
          <a:endParaRPr lang="en-US"/>
        </a:p>
      </dgm:t>
    </dgm:pt>
    <dgm:pt modelId="{8BC2BFE3-3D98-43E1-9C1D-2306DBF5FA95}">
      <dgm:prSet/>
      <dgm:spPr/>
      <dgm:t>
        <a:bodyPr/>
        <a:lstStyle/>
        <a:p>
          <a:r>
            <a:rPr lang="en-US"/>
            <a:t>else:</a:t>
          </a:r>
        </a:p>
      </dgm:t>
    </dgm:pt>
    <dgm:pt modelId="{E4FF5B9B-65BE-4694-8C8D-C31466D937BA}" type="parTrans" cxnId="{8D2AEB77-DC02-4C31-A32A-E957E8E50D1D}">
      <dgm:prSet/>
      <dgm:spPr/>
      <dgm:t>
        <a:bodyPr/>
        <a:lstStyle/>
        <a:p>
          <a:endParaRPr lang="en-US"/>
        </a:p>
      </dgm:t>
    </dgm:pt>
    <dgm:pt modelId="{57DCD9A9-A176-4BED-B8C9-49DC4B51345D}" type="sibTrans" cxnId="{8D2AEB77-DC02-4C31-A32A-E957E8E50D1D}">
      <dgm:prSet/>
      <dgm:spPr/>
      <dgm:t>
        <a:bodyPr/>
        <a:lstStyle/>
        <a:p>
          <a:endParaRPr lang="en-US"/>
        </a:p>
      </dgm:t>
    </dgm:pt>
    <dgm:pt modelId="{5E5E2F1D-D460-4F11-804A-F96B6EBB18DB}">
      <dgm:prSet/>
      <dgm:spPr/>
      <dgm:t>
        <a:bodyPr/>
        <a:lstStyle/>
        <a:p>
          <a:r>
            <a:rPr lang="en-US"/>
            <a:t>print("No data available for this student.")</a:t>
          </a:r>
        </a:p>
      </dgm:t>
    </dgm:pt>
    <dgm:pt modelId="{F0EC9172-DB91-4487-A780-C88E578E7034}" type="parTrans" cxnId="{ADE27759-FB74-4849-84E8-899BB0A47C3A}">
      <dgm:prSet/>
      <dgm:spPr/>
      <dgm:t>
        <a:bodyPr/>
        <a:lstStyle/>
        <a:p>
          <a:endParaRPr lang="en-US"/>
        </a:p>
      </dgm:t>
    </dgm:pt>
    <dgm:pt modelId="{7B0F6FE6-3359-4272-8031-A1455CB09698}" type="sibTrans" cxnId="{ADE27759-FB74-4849-84E8-899BB0A47C3A}">
      <dgm:prSet/>
      <dgm:spPr/>
      <dgm:t>
        <a:bodyPr/>
        <a:lstStyle/>
        <a:p>
          <a:endParaRPr lang="en-US"/>
        </a:p>
      </dgm:t>
    </dgm:pt>
    <dgm:pt modelId="{27CF518A-A8FB-6440-93E9-A0DF5DDC645B}" type="pres">
      <dgm:prSet presAssocID="{94917587-3DDB-47D3-8FE2-A0D84CCE5C21}" presName="Name0" presStyleCnt="0">
        <dgm:presLayoutVars>
          <dgm:dir/>
          <dgm:resizeHandles val="exact"/>
        </dgm:presLayoutVars>
      </dgm:prSet>
      <dgm:spPr/>
    </dgm:pt>
    <dgm:pt modelId="{7E3F8B6B-2323-C642-85D0-AB2AD068340F}" type="pres">
      <dgm:prSet presAssocID="{AFFDD7D2-095A-479C-B16E-A3E9E643B831}" presName="node" presStyleLbl="node1" presStyleIdx="0" presStyleCnt="14">
        <dgm:presLayoutVars>
          <dgm:bulletEnabled val="1"/>
        </dgm:presLayoutVars>
      </dgm:prSet>
      <dgm:spPr/>
    </dgm:pt>
    <dgm:pt modelId="{96EC58DA-8F03-2E4E-A22C-15887CEC659B}" type="pres">
      <dgm:prSet presAssocID="{AE30020B-E3A9-4415-A99F-CD8DA773C363}" presName="sibTrans" presStyleLbl="sibTrans1D1" presStyleIdx="0" presStyleCnt="13"/>
      <dgm:spPr/>
    </dgm:pt>
    <dgm:pt modelId="{66D42260-16C0-9643-9825-02C6267C5A65}" type="pres">
      <dgm:prSet presAssocID="{AE30020B-E3A9-4415-A99F-CD8DA773C363}" presName="connectorText" presStyleLbl="sibTrans1D1" presStyleIdx="0" presStyleCnt="13"/>
      <dgm:spPr/>
    </dgm:pt>
    <dgm:pt modelId="{5020F388-AE69-D545-AEBD-D615303B1E3D}" type="pres">
      <dgm:prSet presAssocID="{2A6F3F94-DFDD-40CF-B111-95C1BEB7CC3B}" presName="node" presStyleLbl="node1" presStyleIdx="1" presStyleCnt="14">
        <dgm:presLayoutVars>
          <dgm:bulletEnabled val="1"/>
        </dgm:presLayoutVars>
      </dgm:prSet>
      <dgm:spPr/>
    </dgm:pt>
    <dgm:pt modelId="{56F37733-EB1E-A049-8545-A63B0FE1511A}" type="pres">
      <dgm:prSet presAssocID="{004B4EBE-DE83-4184-8C32-7498DF50B6AB}" presName="sibTrans" presStyleLbl="sibTrans1D1" presStyleIdx="1" presStyleCnt="13"/>
      <dgm:spPr/>
    </dgm:pt>
    <dgm:pt modelId="{61493345-10B5-D441-8702-7DF4A2D4B8D7}" type="pres">
      <dgm:prSet presAssocID="{004B4EBE-DE83-4184-8C32-7498DF50B6AB}" presName="connectorText" presStyleLbl="sibTrans1D1" presStyleIdx="1" presStyleCnt="13"/>
      <dgm:spPr/>
    </dgm:pt>
    <dgm:pt modelId="{598B8F52-5144-554D-88E8-B6CEA90D86B2}" type="pres">
      <dgm:prSet presAssocID="{0ADF428E-FE36-4374-A1D7-1DC4446414D2}" presName="node" presStyleLbl="node1" presStyleIdx="2" presStyleCnt="14">
        <dgm:presLayoutVars>
          <dgm:bulletEnabled val="1"/>
        </dgm:presLayoutVars>
      </dgm:prSet>
      <dgm:spPr/>
    </dgm:pt>
    <dgm:pt modelId="{A401D94F-5930-2549-BC49-E06334871DBD}" type="pres">
      <dgm:prSet presAssocID="{ADAF07E6-32EC-4410-8645-E9D0E943CB27}" presName="sibTrans" presStyleLbl="sibTrans1D1" presStyleIdx="2" presStyleCnt="13"/>
      <dgm:spPr/>
    </dgm:pt>
    <dgm:pt modelId="{CE47238D-AC8E-6C49-8FB7-F1F9DDE36DF7}" type="pres">
      <dgm:prSet presAssocID="{ADAF07E6-32EC-4410-8645-E9D0E943CB27}" presName="connectorText" presStyleLbl="sibTrans1D1" presStyleIdx="2" presStyleCnt="13"/>
      <dgm:spPr/>
    </dgm:pt>
    <dgm:pt modelId="{AE5C0996-2775-0348-9765-763C2FD2DD7F}" type="pres">
      <dgm:prSet presAssocID="{1FE4F7E0-695C-4000-9F72-03C70B861324}" presName="node" presStyleLbl="node1" presStyleIdx="3" presStyleCnt="14">
        <dgm:presLayoutVars>
          <dgm:bulletEnabled val="1"/>
        </dgm:presLayoutVars>
      </dgm:prSet>
      <dgm:spPr/>
    </dgm:pt>
    <dgm:pt modelId="{DE5F8B09-025B-F745-9411-01C6905326AD}" type="pres">
      <dgm:prSet presAssocID="{069326EF-1D75-4D34-840C-8A6AE20B7929}" presName="sibTrans" presStyleLbl="sibTrans1D1" presStyleIdx="3" presStyleCnt="13"/>
      <dgm:spPr/>
    </dgm:pt>
    <dgm:pt modelId="{FEC4F6D4-4C00-A247-B2BB-B9676F3BF1F4}" type="pres">
      <dgm:prSet presAssocID="{069326EF-1D75-4D34-840C-8A6AE20B7929}" presName="connectorText" presStyleLbl="sibTrans1D1" presStyleIdx="3" presStyleCnt="13"/>
      <dgm:spPr/>
    </dgm:pt>
    <dgm:pt modelId="{77005A9C-F47A-B34A-A762-407794D7A4D8}" type="pres">
      <dgm:prSet presAssocID="{FD535A14-2E9B-4D2A-82EC-5FE8C0C2A4EA}" presName="node" presStyleLbl="node1" presStyleIdx="4" presStyleCnt="14">
        <dgm:presLayoutVars>
          <dgm:bulletEnabled val="1"/>
        </dgm:presLayoutVars>
      </dgm:prSet>
      <dgm:spPr/>
    </dgm:pt>
    <dgm:pt modelId="{E72A0E5C-5056-BA4D-9DBB-3E9E1AA763A6}" type="pres">
      <dgm:prSet presAssocID="{17EC6DCF-AA5C-401D-A426-C9D1F2AF3A5A}" presName="sibTrans" presStyleLbl="sibTrans1D1" presStyleIdx="4" presStyleCnt="13"/>
      <dgm:spPr/>
    </dgm:pt>
    <dgm:pt modelId="{7A28AEE1-373A-D549-8231-077CD2359026}" type="pres">
      <dgm:prSet presAssocID="{17EC6DCF-AA5C-401D-A426-C9D1F2AF3A5A}" presName="connectorText" presStyleLbl="sibTrans1D1" presStyleIdx="4" presStyleCnt="13"/>
      <dgm:spPr/>
    </dgm:pt>
    <dgm:pt modelId="{17E57E05-B611-4243-B1CC-B4C837CE6526}" type="pres">
      <dgm:prSet presAssocID="{2A8C8061-C0A5-4DED-85A3-9DAEF487D05D}" presName="node" presStyleLbl="node1" presStyleIdx="5" presStyleCnt="14">
        <dgm:presLayoutVars>
          <dgm:bulletEnabled val="1"/>
        </dgm:presLayoutVars>
      </dgm:prSet>
      <dgm:spPr/>
    </dgm:pt>
    <dgm:pt modelId="{CB62C73A-65A2-5F4B-98FD-83AC34C8E8C6}" type="pres">
      <dgm:prSet presAssocID="{1325BB32-BAFF-4C83-B49C-D5AB1C62453D}" presName="sibTrans" presStyleLbl="sibTrans1D1" presStyleIdx="5" presStyleCnt="13"/>
      <dgm:spPr/>
    </dgm:pt>
    <dgm:pt modelId="{E303F8D1-8B91-414A-AF0A-92DB35431D14}" type="pres">
      <dgm:prSet presAssocID="{1325BB32-BAFF-4C83-B49C-D5AB1C62453D}" presName="connectorText" presStyleLbl="sibTrans1D1" presStyleIdx="5" presStyleCnt="13"/>
      <dgm:spPr/>
    </dgm:pt>
    <dgm:pt modelId="{DF5ABB2D-8E7A-0A43-B113-2D481974F313}" type="pres">
      <dgm:prSet presAssocID="{6016EB71-0A3D-47F3-B15E-B887ED7EC926}" presName="node" presStyleLbl="node1" presStyleIdx="6" presStyleCnt="14">
        <dgm:presLayoutVars>
          <dgm:bulletEnabled val="1"/>
        </dgm:presLayoutVars>
      </dgm:prSet>
      <dgm:spPr/>
    </dgm:pt>
    <dgm:pt modelId="{EC3A23D2-C1FF-A449-97B6-52004C06AEAD}" type="pres">
      <dgm:prSet presAssocID="{BC21F280-3C43-41B6-9AC7-C9B5D610602F}" presName="sibTrans" presStyleLbl="sibTrans1D1" presStyleIdx="6" presStyleCnt="13"/>
      <dgm:spPr/>
    </dgm:pt>
    <dgm:pt modelId="{4C73873A-D290-1F41-BD8C-DE58315F5E56}" type="pres">
      <dgm:prSet presAssocID="{BC21F280-3C43-41B6-9AC7-C9B5D610602F}" presName="connectorText" presStyleLbl="sibTrans1D1" presStyleIdx="6" presStyleCnt="13"/>
      <dgm:spPr/>
    </dgm:pt>
    <dgm:pt modelId="{15D7D08C-87D6-9246-924B-3FB9E4692FD6}" type="pres">
      <dgm:prSet presAssocID="{8505C41E-039E-47CF-9627-1E6C4900A1E8}" presName="node" presStyleLbl="node1" presStyleIdx="7" presStyleCnt="14">
        <dgm:presLayoutVars>
          <dgm:bulletEnabled val="1"/>
        </dgm:presLayoutVars>
      </dgm:prSet>
      <dgm:spPr/>
    </dgm:pt>
    <dgm:pt modelId="{6A1DC90B-0B55-0548-A549-A788CDEF561C}" type="pres">
      <dgm:prSet presAssocID="{F9FA5C86-7C38-48E8-87AC-5B16E2B8977F}" presName="sibTrans" presStyleLbl="sibTrans1D1" presStyleIdx="7" presStyleCnt="13"/>
      <dgm:spPr/>
    </dgm:pt>
    <dgm:pt modelId="{2C314CE0-0E9F-9A4E-B766-F2083F2EB157}" type="pres">
      <dgm:prSet presAssocID="{F9FA5C86-7C38-48E8-87AC-5B16E2B8977F}" presName="connectorText" presStyleLbl="sibTrans1D1" presStyleIdx="7" presStyleCnt="13"/>
      <dgm:spPr/>
    </dgm:pt>
    <dgm:pt modelId="{EA228A44-6C99-3440-B15E-5B2746FFE1D9}" type="pres">
      <dgm:prSet presAssocID="{C3B7DDAB-150D-4F1C-B04E-71490FA6A143}" presName="node" presStyleLbl="node1" presStyleIdx="8" presStyleCnt="14">
        <dgm:presLayoutVars>
          <dgm:bulletEnabled val="1"/>
        </dgm:presLayoutVars>
      </dgm:prSet>
      <dgm:spPr/>
    </dgm:pt>
    <dgm:pt modelId="{F5AE5A07-3A1B-B240-9112-25122FD204BF}" type="pres">
      <dgm:prSet presAssocID="{EC4D5B0A-8331-4C33-9AA6-CCFE1B62D8EA}" presName="sibTrans" presStyleLbl="sibTrans1D1" presStyleIdx="8" presStyleCnt="13"/>
      <dgm:spPr/>
    </dgm:pt>
    <dgm:pt modelId="{FDA1B9DF-5608-E64D-B063-F7EC7844CF3D}" type="pres">
      <dgm:prSet presAssocID="{EC4D5B0A-8331-4C33-9AA6-CCFE1B62D8EA}" presName="connectorText" presStyleLbl="sibTrans1D1" presStyleIdx="8" presStyleCnt="13"/>
      <dgm:spPr/>
    </dgm:pt>
    <dgm:pt modelId="{2C525192-FD85-D04A-B3A1-F5D73412A24C}" type="pres">
      <dgm:prSet presAssocID="{295FA186-BF28-45F7-98A5-68373844AEB4}" presName="node" presStyleLbl="node1" presStyleIdx="9" presStyleCnt="14">
        <dgm:presLayoutVars>
          <dgm:bulletEnabled val="1"/>
        </dgm:presLayoutVars>
      </dgm:prSet>
      <dgm:spPr/>
    </dgm:pt>
    <dgm:pt modelId="{EDF8A03C-F987-6E43-AEF2-890938119325}" type="pres">
      <dgm:prSet presAssocID="{EB084DC2-29AF-4F9E-802C-11401F0D95E8}" presName="sibTrans" presStyleLbl="sibTrans1D1" presStyleIdx="9" presStyleCnt="13"/>
      <dgm:spPr/>
    </dgm:pt>
    <dgm:pt modelId="{ADCE0A96-97E8-A349-9604-6D0A0C1A04B9}" type="pres">
      <dgm:prSet presAssocID="{EB084DC2-29AF-4F9E-802C-11401F0D95E8}" presName="connectorText" presStyleLbl="sibTrans1D1" presStyleIdx="9" presStyleCnt="13"/>
      <dgm:spPr/>
    </dgm:pt>
    <dgm:pt modelId="{A147A8FF-A6BA-514B-831E-48200926A5FD}" type="pres">
      <dgm:prSet presAssocID="{D6FCA8B1-596E-4D47-BE18-4C3E7BD52B3C}" presName="node" presStyleLbl="node1" presStyleIdx="10" presStyleCnt="14">
        <dgm:presLayoutVars>
          <dgm:bulletEnabled val="1"/>
        </dgm:presLayoutVars>
      </dgm:prSet>
      <dgm:spPr/>
    </dgm:pt>
    <dgm:pt modelId="{AEC025F2-6726-7243-A641-DC6C283559E3}" type="pres">
      <dgm:prSet presAssocID="{406EFA14-94D1-4E19-BC7A-085351FE9B84}" presName="sibTrans" presStyleLbl="sibTrans1D1" presStyleIdx="10" presStyleCnt="13"/>
      <dgm:spPr/>
    </dgm:pt>
    <dgm:pt modelId="{516611DE-2AC1-164B-9ED7-D292B55CD052}" type="pres">
      <dgm:prSet presAssocID="{406EFA14-94D1-4E19-BC7A-085351FE9B84}" presName="connectorText" presStyleLbl="sibTrans1D1" presStyleIdx="10" presStyleCnt="13"/>
      <dgm:spPr/>
    </dgm:pt>
    <dgm:pt modelId="{59D18A58-3D11-9D4E-9C65-11EF211F8944}" type="pres">
      <dgm:prSet presAssocID="{208BFE20-4454-4912-BF26-8262298C9072}" presName="node" presStyleLbl="node1" presStyleIdx="11" presStyleCnt="14">
        <dgm:presLayoutVars>
          <dgm:bulletEnabled val="1"/>
        </dgm:presLayoutVars>
      </dgm:prSet>
      <dgm:spPr/>
    </dgm:pt>
    <dgm:pt modelId="{42B0EFA7-56A7-3A4D-B45A-100F47E23308}" type="pres">
      <dgm:prSet presAssocID="{B162E214-FFD5-4515-92A7-7BEA962C4F8D}" presName="sibTrans" presStyleLbl="sibTrans1D1" presStyleIdx="11" presStyleCnt="13"/>
      <dgm:spPr/>
    </dgm:pt>
    <dgm:pt modelId="{133062CE-FB30-AE4C-859E-9297742010CE}" type="pres">
      <dgm:prSet presAssocID="{B162E214-FFD5-4515-92A7-7BEA962C4F8D}" presName="connectorText" presStyleLbl="sibTrans1D1" presStyleIdx="11" presStyleCnt="13"/>
      <dgm:spPr/>
    </dgm:pt>
    <dgm:pt modelId="{C06B88E6-56E3-BF4F-BE99-74E44F69C3E7}" type="pres">
      <dgm:prSet presAssocID="{8BC2BFE3-3D98-43E1-9C1D-2306DBF5FA95}" presName="node" presStyleLbl="node1" presStyleIdx="12" presStyleCnt="14">
        <dgm:presLayoutVars>
          <dgm:bulletEnabled val="1"/>
        </dgm:presLayoutVars>
      </dgm:prSet>
      <dgm:spPr/>
    </dgm:pt>
    <dgm:pt modelId="{38D5A797-F099-9A49-B1AA-8CDC6B40A961}" type="pres">
      <dgm:prSet presAssocID="{57DCD9A9-A176-4BED-B8C9-49DC4B51345D}" presName="sibTrans" presStyleLbl="sibTrans1D1" presStyleIdx="12" presStyleCnt="13"/>
      <dgm:spPr/>
    </dgm:pt>
    <dgm:pt modelId="{7B503986-15D1-5E42-B707-94635F9E8C5E}" type="pres">
      <dgm:prSet presAssocID="{57DCD9A9-A176-4BED-B8C9-49DC4B51345D}" presName="connectorText" presStyleLbl="sibTrans1D1" presStyleIdx="12" presStyleCnt="13"/>
      <dgm:spPr/>
    </dgm:pt>
    <dgm:pt modelId="{89A96C63-54BF-2246-A286-EE1A5247BC4E}" type="pres">
      <dgm:prSet presAssocID="{5E5E2F1D-D460-4F11-804A-F96B6EBB18DB}" presName="node" presStyleLbl="node1" presStyleIdx="13" presStyleCnt="14">
        <dgm:presLayoutVars>
          <dgm:bulletEnabled val="1"/>
        </dgm:presLayoutVars>
      </dgm:prSet>
      <dgm:spPr/>
    </dgm:pt>
  </dgm:ptLst>
  <dgm:cxnLst>
    <dgm:cxn modelId="{7DB3CB00-5794-7343-A69F-4FB67C6E09BE}" type="presOf" srcId="{C3B7DDAB-150D-4F1C-B04E-71490FA6A143}" destId="{EA228A44-6C99-3440-B15E-5B2746FFE1D9}" srcOrd="0" destOrd="0" presId="urn:microsoft.com/office/officeart/2016/7/layout/RepeatingBendingProcessNew"/>
    <dgm:cxn modelId="{9C117805-B1C9-2245-8C92-EFC0FADDE767}" type="presOf" srcId="{D6FCA8B1-596E-4D47-BE18-4C3E7BD52B3C}" destId="{A147A8FF-A6BA-514B-831E-48200926A5FD}" srcOrd="0" destOrd="0" presId="urn:microsoft.com/office/officeart/2016/7/layout/RepeatingBendingProcessNew"/>
    <dgm:cxn modelId="{40D42A06-9552-A244-BB09-EDD561493794}" type="presOf" srcId="{8505C41E-039E-47CF-9627-1E6C4900A1E8}" destId="{15D7D08C-87D6-9246-924B-3FB9E4692FD6}" srcOrd="0" destOrd="0" presId="urn:microsoft.com/office/officeart/2016/7/layout/RepeatingBendingProcessNew"/>
    <dgm:cxn modelId="{6D546E08-92F9-0040-AC22-CC7C912FCB5F}" type="presOf" srcId="{5E5E2F1D-D460-4F11-804A-F96B6EBB18DB}" destId="{89A96C63-54BF-2246-A286-EE1A5247BC4E}" srcOrd="0" destOrd="0" presId="urn:microsoft.com/office/officeart/2016/7/layout/RepeatingBendingProcessNew"/>
    <dgm:cxn modelId="{6CD69B11-2757-4742-8DAF-BA40436E79FA}" type="presOf" srcId="{8BC2BFE3-3D98-43E1-9C1D-2306DBF5FA95}" destId="{C06B88E6-56E3-BF4F-BE99-74E44F69C3E7}" srcOrd="0" destOrd="0" presId="urn:microsoft.com/office/officeart/2016/7/layout/RepeatingBendingProcessNew"/>
    <dgm:cxn modelId="{80A97617-7F46-4177-887E-551D7935FE05}" srcId="{94917587-3DDB-47D3-8FE2-A0D84CCE5C21}" destId="{295FA186-BF28-45F7-98A5-68373844AEB4}" srcOrd="9" destOrd="0" parTransId="{31932BA6-F274-4E6F-A278-A43FA0300E68}" sibTransId="{EB084DC2-29AF-4F9E-802C-11401F0D95E8}"/>
    <dgm:cxn modelId="{8BDEBC18-8218-3243-93F9-2CE28A62527B}" type="presOf" srcId="{406EFA14-94D1-4E19-BC7A-085351FE9B84}" destId="{AEC025F2-6726-7243-A641-DC6C283559E3}" srcOrd="0" destOrd="0" presId="urn:microsoft.com/office/officeart/2016/7/layout/RepeatingBendingProcessNew"/>
    <dgm:cxn modelId="{DA2D711C-3482-7C4A-8857-A9A9628E6008}" type="presOf" srcId="{AFFDD7D2-095A-479C-B16E-A3E9E643B831}" destId="{7E3F8B6B-2323-C642-85D0-AB2AD068340F}" srcOrd="0" destOrd="0" presId="urn:microsoft.com/office/officeart/2016/7/layout/RepeatingBendingProcessNew"/>
    <dgm:cxn modelId="{1EFC7F1E-196F-4195-9E74-DFFB849FD271}" srcId="{94917587-3DDB-47D3-8FE2-A0D84CCE5C21}" destId="{8505C41E-039E-47CF-9627-1E6C4900A1E8}" srcOrd="7" destOrd="0" parTransId="{A2F7755E-34DD-4B27-A270-0BBCE1A6C501}" sibTransId="{F9FA5C86-7C38-48E8-87AC-5B16E2B8977F}"/>
    <dgm:cxn modelId="{34149723-B4C2-064C-9832-F210F327D36F}" type="presOf" srcId="{AE30020B-E3A9-4415-A99F-CD8DA773C363}" destId="{96EC58DA-8F03-2E4E-A22C-15887CEC659B}" srcOrd="0" destOrd="0" presId="urn:microsoft.com/office/officeart/2016/7/layout/RepeatingBendingProcessNew"/>
    <dgm:cxn modelId="{56476C26-19A8-484D-91F4-0D496B5745B0}" type="presOf" srcId="{EC4D5B0A-8331-4C33-9AA6-CCFE1B62D8EA}" destId="{FDA1B9DF-5608-E64D-B063-F7EC7844CF3D}" srcOrd="1" destOrd="0" presId="urn:microsoft.com/office/officeart/2016/7/layout/RepeatingBendingProcessNew"/>
    <dgm:cxn modelId="{B98CE42A-E203-4C74-8D25-D09C9483C909}" srcId="{94917587-3DDB-47D3-8FE2-A0D84CCE5C21}" destId="{1FE4F7E0-695C-4000-9F72-03C70B861324}" srcOrd="3" destOrd="0" parTransId="{C34DACE8-B4DB-4284-A4FF-6ADCFE2CABB4}" sibTransId="{069326EF-1D75-4D34-840C-8A6AE20B7929}"/>
    <dgm:cxn modelId="{14485637-3E0E-354B-91B0-CD6A2F53E6F7}" type="presOf" srcId="{EB084DC2-29AF-4F9E-802C-11401F0D95E8}" destId="{EDF8A03C-F987-6E43-AEF2-890938119325}" srcOrd="0" destOrd="0" presId="urn:microsoft.com/office/officeart/2016/7/layout/RepeatingBendingProcessNew"/>
    <dgm:cxn modelId="{C865D03D-BBA0-F04D-9F74-C34CDAE53085}" type="presOf" srcId="{B162E214-FFD5-4515-92A7-7BEA962C4F8D}" destId="{42B0EFA7-56A7-3A4D-B45A-100F47E23308}" srcOrd="0" destOrd="0" presId="urn:microsoft.com/office/officeart/2016/7/layout/RepeatingBendingProcessNew"/>
    <dgm:cxn modelId="{692A6443-D032-784D-98B6-EBC5791CD19F}" type="presOf" srcId="{F9FA5C86-7C38-48E8-87AC-5B16E2B8977F}" destId="{6A1DC90B-0B55-0548-A549-A788CDEF561C}" srcOrd="0" destOrd="0" presId="urn:microsoft.com/office/officeart/2016/7/layout/RepeatingBendingProcessNew"/>
    <dgm:cxn modelId="{536CDC44-459B-D444-BCA6-7416B08B06CD}" type="presOf" srcId="{94917587-3DDB-47D3-8FE2-A0D84CCE5C21}" destId="{27CF518A-A8FB-6440-93E9-A0DF5DDC645B}" srcOrd="0" destOrd="0" presId="urn:microsoft.com/office/officeart/2016/7/layout/RepeatingBendingProcessNew"/>
    <dgm:cxn modelId="{873D6248-8547-DE4F-A1A0-2DD9B719CB4B}" type="presOf" srcId="{57DCD9A9-A176-4BED-B8C9-49DC4B51345D}" destId="{38D5A797-F099-9A49-B1AA-8CDC6B40A961}" srcOrd="0" destOrd="0" presId="urn:microsoft.com/office/officeart/2016/7/layout/RepeatingBendingProcessNew"/>
    <dgm:cxn modelId="{8D2A9D4E-9EC4-9542-A057-3116F94A43B8}" type="presOf" srcId="{17EC6DCF-AA5C-401D-A426-C9D1F2AF3A5A}" destId="{7A28AEE1-373A-D549-8231-077CD2359026}" srcOrd="1" destOrd="0" presId="urn:microsoft.com/office/officeart/2016/7/layout/RepeatingBendingProcessNew"/>
    <dgm:cxn modelId="{94BABA4E-58CA-0A4A-ADF5-8538A80BF675}" type="presOf" srcId="{6016EB71-0A3D-47F3-B15E-B887ED7EC926}" destId="{DF5ABB2D-8E7A-0A43-B113-2D481974F313}" srcOrd="0" destOrd="0" presId="urn:microsoft.com/office/officeart/2016/7/layout/RepeatingBendingProcessNew"/>
    <dgm:cxn modelId="{44134756-F4AD-1546-B372-5BD32BD3AAEB}" type="presOf" srcId="{295FA186-BF28-45F7-98A5-68373844AEB4}" destId="{2C525192-FD85-D04A-B3A1-F5D73412A24C}" srcOrd="0" destOrd="0" presId="urn:microsoft.com/office/officeart/2016/7/layout/RepeatingBendingProcessNew"/>
    <dgm:cxn modelId="{ADE27759-FB74-4849-84E8-899BB0A47C3A}" srcId="{94917587-3DDB-47D3-8FE2-A0D84CCE5C21}" destId="{5E5E2F1D-D460-4F11-804A-F96B6EBB18DB}" srcOrd="13" destOrd="0" parTransId="{F0EC9172-DB91-4487-A780-C88E578E7034}" sibTransId="{7B0F6FE6-3359-4272-8031-A1455CB09698}"/>
    <dgm:cxn modelId="{E74EA163-C43E-49A3-BEB0-2A3E588E1007}" srcId="{94917587-3DDB-47D3-8FE2-A0D84CCE5C21}" destId="{2A8C8061-C0A5-4DED-85A3-9DAEF487D05D}" srcOrd="5" destOrd="0" parTransId="{3AAF74F1-022C-4148-B957-FBF9451DFF66}" sibTransId="{1325BB32-BAFF-4C83-B49C-D5AB1C62453D}"/>
    <dgm:cxn modelId="{0A15B463-7EB6-3F4B-B2C6-382169475C94}" type="presOf" srcId="{FD535A14-2E9B-4D2A-82EC-5FE8C0C2A4EA}" destId="{77005A9C-F47A-B34A-A762-407794D7A4D8}" srcOrd="0" destOrd="0" presId="urn:microsoft.com/office/officeart/2016/7/layout/RepeatingBendingProcessNew"/>
    <dgm:cxn modelId="{E45D3D6D-8DAE-D442-A391-EE08265910FD}" type="presOf" srcId="{406EFA14-94D1-4E19-BC7A-085351FE9B84}" destId="{516611DE-2AC1-164B-9ED7-D292B55CD052}" srcOrd="1" destOrd="0" presId="urn:microsoft.com/office/officeart/2016/7/layout/RepeatingBendingProcessNew"/>
    <dgm:cxn modelId="{A066A073-F004-4045-B419-E84B139629F5}" type="presOf" srcId="{AE30020B-E3A9-4415-A99F-CD8DA773C363}" destId="{66D42260-16C0-9643-9825-02C6267C5A65}" srcOrd="1" destOrd="0" presId="urn:microsoft.com/office/officeart/2016/7/layout/RepeatingBendingProcessNew"/>
    <dgm:cxn modelId="{8DFEE275-6AFF-9B44-BFB3-A5DE073CB2B0}" type="presOf" srcId="{BC21F280-3C43-41B6-9AC7-C9B5D610602F}" destId="{4C73873A-D290-1F41-BD8C-DE58315F5E56}" srcOrd="1" destOrd="0" presId="urn:microsoft.com/office/officeart/2016/7/layout/RepeatingBendingProcessNew"/>
    <dgm:cxn modelId="{8D2AEB77-DC02-4C31-A32A-E957E8E50D1D}" srcId="{94917587-3DDB-47D3-8FE2-A0D84CCE5C21}" destId="{8BC2BFE3-3D98-43E1-9C1D-2306DBF5FA95}" srcOrd="12" destOrd="0" parTransId="{E4FF5B9B-65BE-4694-8C8D-C31466D937BA}" sibTransId="{57DCD9A9-A176-4BED-B8C9-49DC4B51345D}"/>
    <dgm:cxn modelId="{8CD40E7F-F93C-47E4-8C38-6E4EBF35C872}" srcId="{94917587-3DDB-47D3-8FE2-A0D84CCE5C21}" destId="{0ADF428E-FE36-4374-A1D7-1DC4446414D2}" srcOrd="2" destOrd="0" parTransId="{9E1FA091-FE09-44A8-A7D1-710678E30066}" sibTransId="{ADAF07E6-32EC-4410-8645-E9D0E943CB27}"/>
    <dgm:cxn modelId="{0846A983-F427-4894-9335-0F9CC1D74948}" srcId="{94917587-3DDB-47D3-8FE2-A0D84CCE5C21}" destId="{208BFE20-4454-4912-BF26-8262298C9072}" srcOrd="11" destOrd="0" parTransId="{ADC902EA-A071-409F-99B5-A1AA58A532D8}" sibTransId="{B162E214-FFD5-4515-92A7-7BEA962C4F8D}"/>
    <dgm:cxn modelId="{B292BC8D-4A86-4552-A970-B2568FFE639F}" srcId="{94917587-3DDB-47D3-8FE2-A0D84CCE5C21}" destId="{D6FCA8B1-596E-4D47-BE18-4C3E7BD52B3C}" srcOrd="10" destOrd="0" parTransId="{42E44FB6-A367-4A54-8846-ED6B81CB5671}" sibTransId="{406EFA14-94D1-4E19-BC7A-085351FE9B84}"/>
    <dgm:cxn modelId="{3535B58E-EE68-3249-B406-BB23FEB90E63}" type="presOf" srcId="{F9FA5C86-7C38-48E8-87AC-5B16E2B8977F}" destId="{2C314CE0-0E9F-9A4E-B766-F2083F2EB157}" srcOrd="1" destOrd="0" presId="urn:microsoft.com/office/officeart/2016/7/layout/RepeatingBendingProcessNew"/>
    <dgm:cxn modelId="{BCCD15A0-A148-8546-8DA3-556ACFF0DC44}" type="presOf" srcId="{069326EF-1D75-4D34-840C-8A6AE20B7929}" destId="{DE5F8B09-025B-F745-9411-01C6905326AD}" srcOrd="0" destOrd="0" presId="urn:microsoft.com/office/officeart/2016/7/layout/RepeatingBendingProcessNew"/>
    <dgm:cxn modelId="{2B76DAA0-4D6A-4DBD-B870-86A3A0161751}" srcId="{94917587-3DDB-47D3-8FE2-A0D84CCE5C21}" destId="{FD535A14-2E9B-4D2A-82EC-5FE8C0C2A4EA}" srcOrd="4" destOrd="0" parTransId="{D7C88E63-5C62-4C81-B532-AC01AEC227D5}" sibTransId="{17EC6DCF-AA5C-401D-A426-C9D1F2AF3A5A}"/>
    <dgm:cxn modelId="{FB5827A2-DA28-834B-B05E-5DCAADA70CFD}" type="presOf" srcId="{ADAF07E6-32EC-4410-8645-E9D0E943CB27}" destId="{CE47238D-AC8E-6C49-8FB7-F1F9DDE36DF7}" srcOrd="1" destOrd="0" presId="urn:microsoft.com/office/officeart/2016/7/layout/RepeatingBendingProcessNew"/>
    <dgm:cxn modelId="{62CF48A6-3A40-5D4B-8755-4A273E0A292F}" type="presOf" srcId="{EC4D5B0A-8331-4C33-9AA6-CCFE1B62D8EA}" destId="{F5AE5A07-3A1B-B240-9112-25122FD204BF}" srcOrd="0" destOrd="0" presId="urn:microsoft.com/office/officeart/2016/7/layout/RepeatingBendingProcessNew"/>
    <dgm:cxn modelId="{02FFBAAB-BB17-8C4F-9195-C98D41851BB5}" type="presOf" srcId="{57DCD9A9-A176-4BED-B8C9-49DC4B51345D}" destId="{7B503986-15D1-5E42-B707-94635F9E8C5E}" srcOrd="1" destOrd="0" presId="urn:microsoft.com/office/officeart/2016/7/layout/RepeatingBendingProcessNew"/>
    <dgm:cxn modelId="{EF078CB3-89F9-AA43-95E4-3211CD807158}" type="presOf" srcId="{004B4EBE-DE83-4184-8C32-7498DF50B6AB}" destId="{56F37733-EB1E-A049-8545-A63B0FE1511A}" srcOrd="0" destOrd="0" presId="urn:microsoft.com/office/officeart/2016/7/layout/RepeatingBendingProcessNew"/>
    <dgm:cxn modelId="{BB1CEDB7-A03B-4FBA-B51E-C4ED3AF7A0D0}" srcId="{94917587-3DDB-47D3-8FE2-A0D84CCE5C21}" destId="{6016EB71-0A3D-47F3-B15E-B887ED7EC926}" srcOrd="6" destOrd="0" parTransId="{2E402436-AD95-443E-8E29-A3FAA8A7B402}" sibTransId="{BC21F280-3C43-41B6-9AC7-C9B5D610602F}"/>
    <dgm:cxn modelId="{EAF6CCBC-4A38-A146-93A3-C4CE1D93B045}" type="presOf" srcId="{BC21F280-3C43-41B6-9AC7-C9B5D610602F}" destId="{EC3A23D2-C1FF-A449-97B6-52004C06AEAD}" srcOrd="0" destOrd="0" presId="urn:microsoft.com/office/officeart/2016/7/layout/RepeatingBendingProcessNew"/>
    <dgm:cxn modelId="{A68D51BF-ACA8-5C45-A0A8-B2C045CFD5EB}" type="presOf" srcId="{1325BB32-BAFF-4C83-B49C-D5AB1C62453D}" destId="{E303F8D1-8B91-414A-AF0A-92DB35431D14}" srcOrd="1" destOrd="0" presId="urn:microsoft.com/office/officeart/2016/7/layout/RepeatingBendingProcessNew"/>
    <dgm:cxn modelId="{E9A6A5C2-2E50-B442-AC67-73AB165E1BE1}" type="presOf" srcId="{1FE4F7E0-695C-4000-9F72-03C70B861324}" destId="{AE5C0996-2775-0348-9765-763C2FD2DD7F}" srcOrd="0" destOrd="0" presId="urn:microsoft.com/office/officeart/2016/7/layout/RepeatingBendingProcessNew"/>
    <dgm:cxn modelId="{D2BC78C6-FA50-4545-A3CE-3AD7A38465D5}" srcId="{94917587-3DDB-47D3-8FE2-A0D84CCE5C21}" destId="{2A6F3F94-DFDD-40CF-B111-95C1BEB7CC3B}" srcOrd="1" destOrd="0" parTransId="{957B311F-CE31-41B8-9DF7-CD9ACEF7205B}" sibTransId="{004B4EBE-DE83-4184-8C32-7498DF50B6AB}"/>
    <dgm:cxn modelId="{17F07CC8-DD8D-E841-ABFC-DA82DC291F98}" type="presOf" srcId="{EB084DC2-29AF-4F9E-802C-11401F0D95E8}" destId="{ADCE0A96-97E8-A349-9604-6D0A0C1A04B9}" srcOrd="1" destOrd="0" presId="urn:microsoft.com/office/officeart/2016/7/layout/RepeatingBendingProcessNew"/>
    <dgm:cxn modelId="{46F864CD-7234-E948-89EF-A4EC9DDD1B43}" type="presOf" srcId="{B162E214-FFD5-4515-92A7-7BEA962C4F8D}" destId="{133062CE-FB30-AE4C-859E-9297742010CE}" srcOrd="1" destOrd="0" presId="urn:microsoft.com/office/officeart/2016/7/layout/RepeatingBendingProcessNew"/>
    <dgm:cxn modelId="{0BC572D0-795D-974D-9C6D-E9B2332BB01A}" type="presOf" srcId="{17EC6DCF-AA5C-401D-A426-C9D1F2AF3A5A}" destId="{E72A0E5C-5056-BA4D-9DBB-3E9E1AA763A6}" srcOrd="0" destOrd="0" presId="urn:microsoft.com/office/officeart/2016/7/layout/RepeatingBendingProcessNew"/>
    <dgm:cxn modelId="{BC345CD5-D11F-754C-9084-638B9310759F}" type="presOf" srcId="{208BFE20-4454-4912-BF26-8262298C9072}" destId="{59D18A58-3D11-9D4E-9C65-11EF211F8944}" srcOrd="0" destOrd="0" presId="urn:microsoft.com/office/officeart/2016/7/layout/RepeatingBendingProcessNew"/>
    <dgm:cxn modelId="{129700D7-D098-0047-9282-1BC804A6990D}" type="presOf" srcId="{2A6F3F94-DFDD-40CF-B111-95C1BEB7CC3B}" destId="{5020F388-AE69-D545-AEBD-D615303B1E3D}" srcOrd="0" destOrd="0" presId="urn:microsoft.com/office/officeart/2016/7/layout/RepeatingBendingProcessNew"/>
    <dgm:cxn modelId="{C8D807E4-D8CF-0E44-9564-76AA2999EA16}" type="presOf" srcId="{1325BB32-BAFF-4C83-B49C-D5AB1C62453D}" destId="{CB62C73A-65A2-5F4B-98FD-83AC34C8E8C6}" srcOrd="0" destOrd="0" presId="urn:microsoft.com/office/officeart/2016/7/layout/RepeatingBendingProcessNew"/>
    <dgm:cxn modelId="{5CF666E9-3A39-C449-8B2C-D6CA76803615}" type="presOf" srcId="{004B4EBE-DE83-4184-8C32-7498DF50B6AB}" destId="{61493345-10B5-D441-8702-7DF4A2D4B8D7}" srcOrd="1" destOrd="0" presId="urn:microsoft.com/office/officeart/2016/7/layout/RepeatingBendingProcessNew"/>
    <dgm:cxn modelId="{0679A9EA-71D3-41D8-9AB2-608631967443}" srcId="{94917587-3DDB-47D3-8FE2-A0D84CCE5C21}" destId="{AFFDD7D2-095A-479C-B16E-A3E9E643B831}" srcOrd="0" destOrd="0" parTransId="{D9DA9257-C711-4EF6-97ED-FB1D3A2097FA}" sibTransId="{AE30020B-E3A9-4415-A99F-CD8DA773C363}"/>
    <dgm:cxn modelId="{74A6A6EB-B1D2-6A49-88F2-0455B20C9E91}" type="presOf" srcId="{ADAF07E6-32EC-4410-8645-E9D0E943CB27}" destId="{A401D94F-5930-2549-BC49-E06334871DBD}" srcOrd="0" destOrd="0" presId="urn:microsoft.com/office/officeart/2016/7/layout/RepeatingBendingProcessNew"/>
    <dgm:cxn modelId="{1EEB7BF1-3DF5-344C-B439-CBF5622EED31}" type="presOf" srcId="{069326EF-1D75-4D34-840C-8A6AE20B7929}" destId="{FEC4F6D4-4C00-A247-B2BB-B9676F3BF1F4}" srcOrd="1" destOrd="0" presId="urn:microsoft.com/office/officeart/2016/7/layout/RepeatingBendingProcessNew"/>
    <dgm:cxn modelId="{E76AADF4-525E-3C45-959F-3E86897E7A48}" type="presOf" srcId="{0ADF428E-FE36-4374-A1D7-1DC4446414D2}" destId="{598B8F52-5144-554D-88E8-B6CEA90D86B2}" srcOrd="0" destOrd="0" presId="urn:microsoft.com/office/officeart/2016/7/layout/RepeatingBendingProcessNew"/>
    <dgm:cxn modelId="{E712E8F7-58DC-AC47-9265-B574CACFB80C}" type="presOf" srcId="{2A8C8061-C0A5-4DED-85A3-9DAEF487D05D}" destId="{17E57E05-B611-4243-B1CC-B4C837CE6526}" srcOrd="0" destOrd="0" presId="urn:microsoft.com/office/officeart/2016/7/layout/RepeatingBendingProcessNew"/>
    <dgm:cxn modelId="{63DBFEFE-ED68-407E-A278-76DE939723FF}" srcId="{94917587-3DDB-47D3-8FE2-A0D84CCE5C21}" destId="{C3B7DDAB-150D-4F1C-B04E-71490FA6A143}" srcOrd="8" destOrd="0" parTransId="{F7CB893C-67C0-4746-924A-269AE62CE22A}" sibTransId="{EC4D5B0A-8331-4C33-9AA6-CCFE1B62D8EA}"/>
    <dgm:cxn modelId="{10A47D84-AD63-F645-B696-FD24683723F3}" type="presParOf" srcId="{27CF518A-A8FB-6440-93E9-A0DF5DDC645B}" destId="{7E3F8B6B-2323-C642-85D0-AB2AD068340F}" srcOrd="0" destOrd="0" presId="urn:microsoft.com/office/officeart/2016/7/layout/RepeatingBendingProcessNew"/>
    <dgm:cxn modelId="{6D4CAB8C-AD2D-5541-BC17-7802972F3FA1}" type="presParOf" srcId="{27CF518A-A8FB-6440-93E9-A0DF5DDC645B}" destId="{96EC58DA-8F03-2E4E-A22C-15887CEC659B}" srcOrd="1" destOrd="0" presId="urn:microsoft.com/office/officeart/2016/7/layout/RepeatingBendingProcessNew"/>
    <dgm:cxn modelId="{0A0ADD43-F131-604B-AAA4-0436D1A57DDE}" type="presParOf" srcId="{96EC58DA-8F03-2E4E-A22C-15887CEC659B}" destId="{66D42260-16C0-9643-9825-02C6267C5A65}" srcOrd="0" destOrd="0" presId="urn:microsoft.com/office/officeart/2016/7/layout/RepeatingBendingProcessNew"/>
    <dgm:cxn modelId="{79A03E32-2078-6145-8F97-7F083E1278F3}" type="presParOf" srcId="{27CF518A-A8FB-6440-93E9-A0DF5DDC645B}" destId="{5020F388-AE69-D545-AEBD-D615303B1E3D}" srcOrd="2" destOrd="0" presId="urn:microsoft.com/office/officeart/2016/7/layout/RepeatingBendingProcessNew"/>
    <dgm:cxn modelId="{AE32438A-CA3E-F641-B693-F5A969486B32}" type="presParOf" srcId="{27CF518A-A8FB-6440-93E9-A0DF5DDC645B}" destId="{56F37733-EB1E-A049-8545-A63B0FE1511A}" srcOrd="3" destOrd="0" presId="urn:microsoft.com/office/officeart/2016/7/layout/RepeatingBendingProcessNew"/>
    <dgm:cxn modelId="{73D8EFD7-5623-2549-8090-925C8D4D3E02}" type="presParOf" srcId="{56F37733-EB1E-A049-8545-A63B0FE1511A}" destId="{61493345-10B5-D441-8702-7DF4A2D4B8D7}" srcOrd="0" destOrd="0" presId="urn:microsoft.com/office/officeart/2016/7/layout/RepeatingBendingProcessNew"/>
    <dgm:cxn modelId="{FCA7440D-81CE-194A-BEBC-E9066052FE0A}" type="presParOf" srcId="{27CF518A-A8FB-6440-93E9-A0DF5DDC645B}" destId="{598B8F52-5144-554D-88E8-B6CEA90D86B2}" srcOrd="4" destOrd="0" presId="urn:microsoft.com/office/officeart/2016/7/layout/RepeatingBendingProcessNew"/>
    <dgm:cxn modelId="{ADFC5096-4BB7-584C-B4B4-315E9F6DAEBF}" type="presParOf" srcId="{27CF518A-A8FB-6440-93E9-A0DF5DDC645B}" destId="{A401D94F-5930-2549-BC49-E06334871DBD}" srcOrd="5" destOrd="0" presId="urn:microsoft.com/office/officeart/2016/7/layout/RepeatingBendingProcessNew"/>
    <dgm:cxn modelId="{3A8048FF-5E16-5949-9473-0C96DB7813BE}" type="presParOf" srcId="{A401D94F-5930-2549-BC49-E06334871DBD}" destId="{CE47238D-AC8E-6C49-8FB7-F1F9DDE36DF7}" srcOrd="0" destOrd="0" presId="urn:microsoft.com/office/officeart/2016/7/layout/RepeatingBendingProcessNew"/>
    <dgm:cxn modelId="{6616F8A0-0389-7945-8A4C-CE8782126E1D}" type="presParOf" srcId="{27CF518A-A8FB-6440-93E9-A0DF5DDC645B}" destId="{AE5C0996-2775-0348-9765-763C2FD2DD7F}" srcOrd="6" destOrd="0" presId="urn:microsoft.com/office/officeart/2016/7/layout/RepeatingBendingProcessNew"/>
    <dgm:cxn modelId="{047030C6-0979-E34C-AB2C-C9C2A83B62CE}" type="presParOf" srcId="{27CF518A-A8FB-6440-93E9-A0DF5DDC645B}" destId="{DE5F8B09-025B-F745-9411-01C6905326AD}" srcOrd="7" destOrd="0" presId="urn:microsoft.com/office/officeart/2016/7/layout/RepeatingBendingProcessNew"/>
    <dgm:cxn modelId="{71529D12-C25E-5A4F-B010-701961E2418F}" type="presParOf" srcId="{DE5F8B09-025B-F745-9411-01C6905326AD}" destId="{FEC4F6D4-4C00-A247-B2BB-B9676F3BF1F4}" srcOrd="0" destOrd="0" presId="urn:microsoft.com/office/officeart/2016/7/layout/RepeatingBendingProcessNew"/>
    <dgm:cxn modelId="{5490ABB5-84CF-DB41-853F-EC912C3E2D11}" type="presParOf" srcId="{27CF518A-A8FB-6440-93E9-A0DF5DDC645B}" destId="{77005A9C-F47A-B34A-A762-407794D7A4D8}" srcOrd="8" destOrd="0" presId="urn:microsoft.com/office/officeart/2016/7/layout/RepeatingBendingProcessNew"/>
    <dgm:cxn modelId="{BD409122-5CD3-E040-BDE2-DA1EDCD38F55}" type="presParOf" srcId="{27CF518A-A8FB-6440-93E9-A0DF5DDC645B}" destId="{E72A0E5C-5056-BA4D-9DBB-3E9E1AA763A6}" srcOrd="9" destOrd="0" presId="urn:microsoft.com/office/officeart/2016/7/layout/RepeatingBendingProcessNew"/>
    <dgm:cxn modelId="{87F07B04-DDFB-7743-A72C-9EB43B345F88}" type="presParOf" srcId="{E72A0E5C-5056-BA4D-9DBB-3E9E1AA763A6}" destId="{7A28AEE1-373A-D549-8231-077CD2359026}" srcOrd="0" destOrd="0" presId="urn:microsoft.com/office/officeart/2016/7/layout/RepeatingBendingProcessNew"/>
    <dgm:cxn modelId="{B6550A29-7507-8149-99A3-C424768F3904}" type="presParOf" srcId="{27CF518A-A8FB-6440-93E9-A0DF5DDC645B}" destId="{17E57E05-B611-4243-B1CC-B4C837CE6526}" srcOrd="10" destOrd="0" presId="urn:microsoft.com/office/officeart/2016/7/layout/RepeatingBendingProcessNew"/>
    <dgm:cxn modelId="{24D83268-0D23-7D42-BB36-7BD38D3A2E17}" type="presParOf" srcId="{27CF518A-A8FB-6440-93E9-A0DF5DDC645B}" destId="{CB62C73A-65A2-5F4B-98FD-83AC34C8E8C6}" srcOrd="11" destOrd="0" presId="urn:microsoft.com/office/officeart/2016/7/layout/RepeatingBendingProcessNew"/>
    <dgm:cxn modelId="{891D54D5-9B70-A74D-A452-F1DC0AA5EA1E}" type="presParOf" srcId="{CB62C73A-65A2-5F4B-98FD-83AC34C8E8C6}" destId="{E303F8D1-8B91-414A-AF0A-92DB35431D14}" srcOrd="0" destOrd="0" presId="urn:microsoft.com/office/officeart/2016/7/layout/RepeatingBendingProcessNew"/>
    <dgm:cxn modelId="{F706F43A-EDBB-7D45-91A1-9E00DF651D74}" type="presParOf" srcId="{27CF518A-A8FB-6440-93E9-A0DF5DDC645B}" destId="{DF5ABB2D-8E7A-0A43-B113-2D481974F313}" srcOrd="12" destOrd="0" presId="urn:microsoft.com/office/officeart/2016/7/layout/RepeatingBendingProcessNew"/>
    <dgm:cxn modelId="{9EB7C01F-6071-2E44-9C63-25918632488E}" type="presParOf" srcId="{27CF518A-A8FB-6440-93E9-A0DF5DDC645B}" destId="{EC3A23D2-C1FF-A449-97B6-52004C06AEAD}" srcOrd="13" destOrd="0" presId="urn:microsoft.com/office/officeart/2016/7/layout/RepeatingBendingProcessNew"/>
    <dgm:cxn modelId="{55C8BBF5-9961-E640-8B4C-0C4E4B173677}" type="presParOf" srcId="{EC3A23D2-C1FF-A449-97B6-52004C06AEAD}" destId="{4C73873A-D290-1F41-BD8C-DE58315F5E56}" srcOrd="0" destOrd="0" presId="urn:microsoft.com/office/officeart/2016/7/layout/RepeatingBendingProcessNew"/>
    <dgm:cxn modelId="{7C961DB9-ECCE-C747-8678-C1AB491C0BA9}" type="presParOf" srcId="{27CF518A-A8FB-6440-93E9-A0DF5DDC645B}" destId="{15D7D08C-87D6-9246-924B-3FB9E4692FD6}" srcOrd="14" destOrd="0" presId="urn:microsoft.com/office/officeart/2016/7/layout/RepeatingBendingProcessNew"/>
    <dgm:cxn modelId="{897D04EB-3F7F-3F47-89B6-1837E1E3A34D}" type="presParOf" srcId="{27CF518A-A8FB-6440-93E9-A0DF5DDC645B}" destId="{6A1DC90B-0B55-0548-A549-A788CDEF561C}" srcOrd="15" destOrd="0" presId="urn:microsoft.com/office/officeart/2016/7/layout/RepeatingBendingProcessNew"/>
    <dgm:cxn modelId="{6B50A9A4-A622-7C46-85D1-26A48AED69EE}" type="presParOf" srcId="{6A1DC90B-0B55-0548-A549-A788CDEF561C}" destId="{2C314CE0-0E9F-9A4E-B766-F2083F2EB157}" srcOrd="0" destOrd="0" presId="urn:microsoft.com/office/officeart/2016/7/layout/RepeatingBendingProcessNew"/>
    <dgm:cxn modelId="{273BC34C-B5FE-194F-A367-255EACCB5675}" type="presParOf" srcId="{27CF518A-A8FB-6440-93E9-A0DF5DDC645B}" destId="{EA228A44-6C99-3440-B15E-5B2746FFE1D9}" srcOrd="16" destOrd="0" presId="urn:microsoft.com/office/officeart/2016/7/layout/RepeatingBendingProcessNew"/>
    <dgm:cxn modelId="{76BABE52-477A-2545-BE53-013BF75B076F}" type="presParOf" srcId="{27CF518A-A8FB-6440-93E9-A0DF5DDC645B}" destId="{F5AE5A07-3A1B-B240-9112-25122FD204BF}" srcOrd="17" destOrd="0" presId="urn:microsoft.com/office/officeart/2016/7/layout/RepeatingBendingProcessNew"/>
    <dgm:cxn modelId="{BD2952D9-9948-B94C-B3A1-8A1E676DA9F2}" type="presParOf" srcId="{F5AE5A07-3A1B-B240-9112-25122FD204BF}" destId="{FDA1B9DF-5608-E64D-B063-F7EC7844CF3D}" srcOrd="0" destOrd="0" presId="urn:microsoft.com/office/officeart/2016/7/layout/RepeatingBendingProcessNew"/>
    <dgm:cxn modelId="{19D963FD-A9EE-BE46-8317-8F62A8A3020E}" type="presParOf" srcId="{27CF518A-A8FB-6440-93E9-A0DF5DDC645B}" destId="{2C525192-FD85-D04A-B3A1-F5D73412A24C}" srcOrd="18" destOrd="0" presId="urn:microsoft.com/office/officeart/2016/7/layout/RepeatingBendingProcessNew"/>
    <dgm:cxn modelId="{425520A7-C98E-CE4D-9CF7-62AC28D8DC81}" type="presParOf" srcId="{27CF518A-A8FB-6440-93E9-A0DF5DDC645B}" destId="{EDF8A03C-F987-6E43-AEF2-890938119325}" srcOrd="19" destOrd="0" presId="urn:microsoft.com/office/officeart/2016/7/layout/RepeatingBendingProcessNew"/>
    <dgm:cxn modelId="{48B52C70-D04B-7943-A12E-333815F00C47}" type="presParOf" srcId="{EDF8A03C-F987-6E43-AEF2-890938119325}" destId="{ADCE0A96-97E8-A349-9604-6D0A0C1A04B9}" srcOrd="0" destOrd="0" presId="urn:microsoft.com/office/officeart/2016/7/layout/RepeatingBendingProcessNew"/>
    <dgm:cxn modelId="{CDC3D75E-615B-CB48-A059-10AB54155B6E}" type="presParOf" srcId="{27CF518A-A8FB-6440-93E9-A0DF5DDC645B}" destId="{A147A8FF-A6BA-514B-831E-48200926A5FD}" srcOrd="20" destOrd="0" presId="urn:microsoft.com/office/officeart/2016/7/layout/RepeatingBendingProcessNew"/>
    <dgm:cxn modelId="{9076D4A1-DA67-AD4E-890F-343218A2B4EE}" type="presParOf" srcId="{27CF518A-A8FB-6440-93E9-A0DF5DDC645B}" destId="{AEC025F2-6726-7243-A641-DC6C283559E3}" srcOrd="21" destOrd="0" presId="urn:microsoft.com/office/officeart/2016/7/layout/RepeatingBendingProcessNew"/>
    <dgm:cxn modelId="{5671AFF1-11DF-D848-BCD3-EA1E519A2D63}" type="presParOf" srcId="{AEC025F2-6726-7243-A641-DC6C283559E3}" destId="{516611DE-2AC1-164B-9ED7-D292B55CD052}" srcOrd="0" destOrd="0" presId="urn:microsoft.com/office/officeart/2016/7/layout/RepeatingBendingProcessNew"/>
    <dgm:cxn modelId="{BC63CE98-3006-5B4B-BFC7-0AE9C9A9D3C3}" type="presParOf" srcId="{27CF518A-A8FB-6440-93E9-A0DF5DDC645B}" destId="{59D18A58-3D11-9D4E-9C65-11EF211F8944}" srcOrd="22" destOrd="0" presId="urn:microsoft.com/office/officeart/2016/7/layout/RepeatingBendingProcessNew"/>
    <dgm:cxn modelId="{8B790902-5E4B-FC40-9F7E-A3867CEA34FF}" type="presParOf" srcId="{27CF518A-A8FB-6440-93E9-A0DF5DDC645B}" destId="{42B0EFA7-56A7-3A4D-B45A-100F47E23308}" srcOrd="23" destOrd="0" presId="urn:microsoft.com/office/officeart/2016/7/layout/RepeatingBendingProcessNew"/>
    <dgm:cxn modelId="{A6B25DEA-6078-D741-877A-B7DD7766C9DE}" type="presParOf" srcId="{42B0EFA7-56A7-3A4D-B45A-100F47E23308}" destId="{133062CE-FB30-AE4C-859E-9297742010CE}" srcOrd="0" destOrd="0" presId="urn:microsoft.com/office/officeart/2016/7/layout/RepeatingBendingProcessNew"/>
    <dgm:cxn modelId="{CB40DB68-94B4-4849-AEC9-5B0FE22B7F3D}" type="presParOf" srcId="{27CF518A-A8FB-6440-93E9-A0DF5DDC645B}" destId="{C06B88E6-56E3-BF4F-BE99-74E44F69C3E7}" srcOrd="24" destOrd="0" presId="urn:microsoft.com/office/officeart/2016/7/layout/RepeatingBendingProcessNew"/>
    <dgm:cxn modelId="{6F02035B-7AA5-C548-AD84-C547D07558C1}" type="presParOf" srcId="{27CF518A-A8FB-6440-93E9-A0DF5DDC645B}" destId="{38D5A797-F099-9A49-B1AA-8CDC6B40A961}" srcOrd="25" destOrd="0" presId="urn:microsoft.com/office/officeart/2016/7/layout/RepeatingBendingProcessNew"/>
    <dgm:cxn modelId="{317BD8E3-28C9-9349-8391-464C5AD9B77A}" type="presParOf" srcId="{38D5A797-F099-9A49-B1AA-8CDC6B40A961}" destId="{7B503986-15D1-5E42-B707-94635F9E8C5E}" srcOrd="0" destOrd="0" presId="urn:microsoft.com/office/officeart/2016/7/layout/RepeatingBendingProcessNew"/>
    <dgm:cxn modelId="{75CEE095-82C9-8C4F-9951-791A72914DB5}" type="presParOf" srcId="{27CF518A-A8FB-6440-93E9-A0DF5DDC645B}" destId="{89A96C63-54BF-2246-A286-EE1A5247BC4E}" srcOrd="2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531DA4-5F7B-47CD-8CEC-B45B9AEB9C9F}">
      <dsp:nvSpPr>
        <dsp:cNvPr id="0" name=""/>
        <dsp:cNvSpPr/>
      </dsp:nvSpPr>
      <dsp:spPr>
        <a:xfrm>
          <a:off x="548934" y="288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4CC247-6420-481F-BAA6-3FD3B6FBC48A}">
      <dsp:nvSpPr>
        <dsp:cNvPr id="0" name=""/>
        <dsp:cNvSpPr/>
      </dsp:nvSpPr>
      <dsp:spPr>
        <a:xfrm>
          <a:off x="762368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D661B-35AE-4194-ACB4-7F0E9DD4C75D}">
      <dsp:nvSpPr>
        <dsp:cNvPr id="0" name=""/>
        <dsp:cNvSpPr/>
      </dsp:nvSpPr>
      <dsp:spPr>
        <a:xfrm>
          <a:off x="228784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Phase 1: Requirement Gathering (2 weeks)</a:t>
          </a:r>
        </a:p>
      </dsp:txBody>
      <dsp:txXfrm>
        <a:off x="228784" y="1313725"/>
        <a:ext cx="1641796" cy="656718"/>
      </dsp:txXfrm>
    </dsp:sp>
    <dsp:sp modelId="{AF4CA679-5589-46BB-86DD-D7F20A442BCB}">
      <dsp:nvSpPr>
        <dsp:cNvPr id="0" name=""/>
        <dsp:cNvSpPr/>
      </dsp:nvSpPr>
      <dsp:spPr>
        <a:xfrm>
          <a:off x="2478046" y="288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032752-76E0-49BD-BAAD-06AB560F2820}">
      <dsp:nvSpPr>
        <dsp:cNvPr id="0" name=""/>
        <dsp:cNvSpPr/>
      </dsp:nvSpPr>
      <dsp:spPr>
        <a:xfrm>
          <a:off x="2691479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9B770-696C-4880-BB37-2CFA0FCAB1F8}">
      <dsp:nvSpPr>
        <dsp:cNvPr id="0" name=""/>
        <dsp:cNvSpPr/>
      </dsp:nvSpPr>
      <dsp:spPr>
        <a:xfrm>
          <a:off x="2157895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Phase 2: System Design (3 weeks)</a:t>
          </a:r>
        </a:p>
      </dsp:txBody>
      <dsp:txXfrm>
        <a:off x="2157895" y="1313725"/>
        <a:ext cx="1641796" cy="656718"/>
      </dsp:txXfrm>
    </dsp:sp>
    <dsp:sp modelId="{4FA08C26-C928-4659-8F62-1ACB8E52CDC6}">
      <dsp:nvSpPr>
        <dsp:cNvPr id="0" name=""/>
        <dsp:cNvSpPr/>
      </dsp:nvSpPr>
      <dsp:spPr>
        <a:xfrm>
          <a:off x="4407157" y="288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2185C-BDB1-4A19-ADCE-5053E853B9E0}">
      <dsp:nvSpPr>
        <dsp:cNvPr id="0" name=""/>
        <dsp:cNvSpPr/>
      </dsp:nvSpPr>
      <dsp:spPr>
        <a:xfrm>
          <a:off x="4620591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62EE9-6D78-498D-8F1F-6B1F574762F0}">
      <dsp:nvSpPr>
        <dsp:cNvPr id="0" name=""/>
        <dsp:cNvSpPr/>
      </dsp:nvSpPr>
      <dsp:spPr>
        <a:xfrm>
          <a:off x="4087007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Phase 3: Development and AI Model Integration (4 weeks)</a:t>
          </a:r>
        </a:p>
      </dsp:txBody>
      <dsp:txXfrm>
        <a:off x="4087007" y="1313725"/>
        <a:ext cx="1641796" cy="656718"/>
      </dsp:txXfrm>
    </dsp:sp>
    <dsp:sp modelId="{25573FE9-2252-490F-AB9F-053F19AEBEAB}">
      <dsp:nvSpPr>
        <dsp:cNvPr id="0" name=""/>
        <dsp:cNvSpPr/>
      </dsp:nvSpPr>
      <dsp:spPr>
        <a:xfrm>
          <a:off x="6336268" y="288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196766-0B76-40C4-8337-E14133EB459A}">
      <dsp:nvSpPr>
        <dsp:cNvPr id="0" name=""/>
        <dsp:cNvSpPr/>
      </dsp:nvSpPr>
      <dsp:spPr>
        <a:xfrm>
          <a:off x="6549702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75308B-A0A1-48CD-BEEE-7ADC84B8A415}">
      <dsp:nvSpPr>
        <dsp:cNvPr id="0" name=""/>
        <dsp:cNvSpPr/>
      </dsp:nvSpPr>
      <dsp:spPr>
        <a:xfrm>
          <a:off x="6016118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Phase 4: Testing and Debugging (2 weeks)</a:t>
          </a:r>
        </a:p>
      </dsp:txBody>
      <dsp:txXfrm>
        <a:off x="6016118" y="1313725"/>
        <a:ext cx="1641796" cy="656718"/>
      </dsp:txXfrm>
    </dsp:sp>
    <dsp:sp modelId="{6CFC5908-188B-49F5-A760-CEFCD00A6446}">
      <dsp:nvSpPr>
        <dsp:cNvPr id="0" name=""/>
        <dsp:cNvSpPr/>
      </dsp:nvSpPr>
      <dsp:spPr>
        <a:xfrm>
          <a:off x="3442601" y="2380893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B464E-0625-4070-9365-93B44A051170}">
      <dsp:nvSpPr>
        <dsp:cNvPr id="0" name=""/>
        <dsp:cNvSpPr/>
      </dsp:nvSpPr>
      <dsp:spPr>
        <a:xfrm>
          <a:off x="3656035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74473-DB59-4BB1-8360-82171A8A654E}">
      <dsp:nvSpPr>
        <dsp:cNvPr id="0" name=""/>
        <dsp:cNvSpPr/>
      </dsp:nvSpPr>
      <dsp:spPr>
        <a:xfrm>
          <a:off x="3122451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Phase 5: Deployment (1 week)</a:t>
          </a:r>
        </a:p>
      </dsp:txBody>
      <dsp:txXfrm>
        <a:off x="3122451" y="3694331"/>
        <a:ext cx="1641796" cy="656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E5842-C4AC-A143-80C1-244E8D786CB6}">
      <dsp:nvSpPr>
        <dsp:cNvPr id="0" name=""/>
        <dsp:cNvSpPr/>
      </dsp:nvSpPr>
      <dsp:spPr>
        <a:xfrm>
          <a:off x="0" y="4274295"/>
          <a:ext cx="4358346" cy="14029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Professors can generate performance analytics based on real-time data.</a:t>
          </a:r>
        </a:p>
      </dsp:txBody>
      <dsp:txXfrm>
        <a:off x="0" y="4274295"/>
        <a:ext cx="4358346" cy="1402919"/>
      </dsp:txXfrm>
    </dsp:sp>
    <dsp:sp modelId="{6C6D69DF-1926-4146-A1AA-2BD1581AE804}">
      <dsp:nvSpPr>
        <dsp:cNvPr id="0" name=""/>
        <dsp:cNvSpPr/>
      </dsp:nvSpPr>
      <dsp:spPr>
        <a:xfrm rot="10800000">
          <a:off x="0" y="2137649"/>
          <a:ext cx="4358346" cy="2157689"/>
        </a:xfrm>
        <a:prstGeom prst="upArrowCallout">
          <a:avLst/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The system sends automated reminders for upcoming assignments.</a:t>
          </a:r>
        </a:p>
      </dsp:txBody>
      <dsp:txXfrm rot="10800000">
        <a:off x="0" y="2137649"/>
        <a:ext cx="4358346" cy="1402002"/>
      </dsp:txXfrm>
    </dsp:sp>
    <dsp:sp modelId="{4BBC2FF7-F82B-8F4F-A60B-86C846529CE5}">
      <dsp:nvSpPr>
        <dsp:cNvPr id="0" name=""/>
        <dsp:cNvSpPr/>
      </dsp:nvSpPr>
      <dsp:spPr>
        <a:xfrm rot="10800000">
          <a:off x="0" y="1003"/>
          <a:ext cx="4358346" cy="2157689"/>
        </a:xfrm>
        <a:prstGeom prst="upArrowCallou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Students can view their grades and performance reports.</a:t>
          </a:r>
        </a:p>
      </dsp:txBody>
      <dsp:txXfrm rot="10800000">
        <a:off x="0" y="1003"/>
        <a:ext cx="4358346" cy="1402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C58DA-8F03-2E4E-A22C-15887CEC659B}">
      <dsp:nvSpPr>
        <dsp:cNvPr id="0" name=""/>
        <dsp:cNvSpPr/>
      </dsp:nvSpPr>
      <dsp:spPr>
        <a:xfrm>
          <a:off x="2144913" y="395500"/>
          <a:ext cx="3059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5950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89474" y="439536"/>
        <a:ext cx="16827" cy="3368"/>
      </dsp:txXfrm>
    </dsp:sp>
    <dsp:sp modelId="{7E3F8B6B-2323-C642-85D0-AB2AD068340F}">
      <dsp:nvSpPr>
        <dsp:cNvPr id="0" name=""/>
        <dsp:cNvSpPr/>
      </dsp:nvSpPr>
      <dsp:spPr>
        <a:xfrm>
          <a:off x="683451" y="2242"/>
          <a:ext cx="1463261" cy="877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701" tIns="75263" rIns="71701" bIns="7526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import json</a:t>
          </a:r>
        </a:p>
      </dsp:txBody>
      <dsp:txXfrm>
        <a:off x="683451" y="2242"/>
        <a:ext cx="1463261" cy="877956"/>
      </dsp:txXfrm>
    </dsp:sp>
    <dsp:sp modelId="{56F37733-EB1E-A049-8545-A63B0FE1511A}">
      <dsp:nvSpPr>
        <dsp:cNvPr id="0" name=""/>
        <dsp:cNvSpPr/>
      </dsp:nvSpPr>
      <dsp:spPr>
        <a:xfrm>
          <a:off x="3944724" y="395500"/>
          <a:ext cx="3059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5950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89286" y="439536"/>
        <a:ext cx="16827" cy="3368"/>
      </dsp:txXfrm>
    </dsp:sp>
    <dsp:sp modelId="{5020F388-AE69-D545-AEBD-D615303B1E3D}">
      <dsp:nvSpPr>
        <dsp:cNvPr id="0" name=""/>
        <dsp:cNvSpPr/>
      </dsp:nvSpPr>
      <dsp:spPr>
        <a:xfrm>
          <a:off x="2483263" y="2242"/>
          <a:ext cx="1463261" cy="877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701" tIns="75263" rIns="71701" bIns="7526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student_performance = {</a:t>
          </a:r>
        </a:p>
      </dsp:txBody>
      <dsp:txXfrm>
        <a:off x="2483263" y="2242"/>
        <a:ext cx="1463261" cy="877956"/>
      </dsp:txXfrm>
    </dsp:sp>
    <dsp:sp modelId="{A401D94F-5930-2549-BC49-E06334871DBD}">
      <dsp:nvSpPr>
        <dsp:cNvPr id="0" name=""/>
        <dsp:cNvSpPr/>
      </dsp:nvSpPr>
      <dsp:spPr>
        <a:xfrm>
          <a:off x="5744536" y="395500"/>
          <a:ext cx="3059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5950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89098" y="439536"/>
        <a:ext cx="16827" cy="3368"/>
      </dsp:txXfrm>
    </dsp:sp>
    <dsp:sp modelId="{598B8F52-5144-554D-88E8-B6CEA90D86B2}">
      <dsp:nvSpPr>
        <dsp:cNvPr id="0" name=""/>
        <dsp:cNvSpPr/>
      </dsp:nvSpPr>
      <dsp:spPr>
        <a:xfrm>
          <a:off x="4283075" y="2242"/>
          <a:ext cx="1463261" cy="877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701" tIns="75263" rIns="71701" bIns="7526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"Vikramadithya Kolasani": {"assignments": 85, "attendance": 90, "overall": "Excellent"},</a:t>
          </a:r>
        </a:p>
      </dsp:txBody>
      <dsp:txXfrm>
        <a:off x="4283075" y="2242"/>
        <a:ext cx="1463261" cy="877956"/>
      </dsp:txXfrm>
    </dsp:sp>
    <dsp:sp modelId="{DE5F8B09-025B-F745-9411-01C6905326AD}">
      <dsp:nvSpPr>
        <dsp:cNvPr id="0" name=""/>
        <dsp:cNvSpPr/>
      </dsp:nvSpPr>
      <dsp:spPr>
        <a:xfrm>
          <a:off x="1415082" y="878399"/>
          <a:ext cx="5399435" cy="305950"/>
        </a:xfrm>
        <a:custGeom>
          <a:avLst/>
          <a:gdLst/>
          <a:ahLst/>
          <a:cxnLst/>
          <a:rect l="0" t="0" r="0" b="0"/>
          <a:pathLst>
            <a:path>
              <a:moveTo>
                <a:pt x="5399435" y="0"/>
              </a:moveTo>
              <a:lnTo>
                <a:pt x="5399435" y="170075"/>
              </a:lnTo>
              <a:lnTo>
                <a:pt x="0" y="170075"/>
              </a:lnTo>
              <a:lnTo>
                <a:pt x="0" y="30595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79552" y="1029689"/>
        <a:ext cx="270495" cy="3368"/>
      </dsp:txXfrm>
    </dsp:sp>
    <dsp:sp modelId="{AE5C0996-2775-0348-9765-763C2FD2DD7F}">
      <dsp:nvSpPr>
        <dsp:cNvPr id="0" name=""/>
        <dsp:cNvSpPr/>
      </dsp:nvSpPr>
      <dsp:spPr>
        <a:xfrm>
          <a:off x="6082886" y="2242"/>
          <a:ext cx="1463261" cy="877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701" tIns="75263" rIns="71701" bIns="7526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"Tejaswini Kasukurthi": {"assignments": 80, "attendance": 95, "overall": "Very Good"},</a:t>
          </a:r>
        </a:p>
      </dsp:txBody>
      <dsp:txXfrm>
        <a:off x="6082886" y="2242"/>
        <a:ext cx="1463261" cy="877956"/>
      </dsp:txXfrm>
    </dsp:sp>
    <dsp:sp modelId="{E72A0E5C-5056-BA4D-9DBB-3E9E1AA763A6}">
      <dsp:nvSpPr>
        <dsp:cNvPr id="0" name=""/>
        <dsp:cNvSpPr/>
      </dsp:nvSpPr>
      <dsp:spPr>
        <a:xfrm>
          <a:off x="2144913" y="1610007"/>
          <a:ext cx="3059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5950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89474" y="1654043"/>
        <a:ext cx="16827" cy="3368"/>
      </dsp:txXfrm>
    </dsp:sp>
    <dsp:sp modelId="{77005A9C-F47A-B34A-A762-407794D7A4D8}">
      <dsp:nvSpPr>
        <dsp:cNvPr id="0" name=""/>
        <dsp:cNvSpPr/>
      </dsp:nvSpPr>
      <dsp:spPr>
        <a:xfrm>
          <a:off x="683451" y="1216749"/>
          <a:ext cx="1463261" cy="877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701" tIns="75263" rIns="71701" bIns="7526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"Monika Eslavath": {"assignments": 78, "attendance": 92, "overall": "Very Good"}</a:t>
          </a:r>
        </a:p>
      </dsp:txBody>
      <dsp:txXfrm>
        <a:off x="683451" y="1216749"/>
        <a:ext cx="1463261" cy="877956"/>
      </dsp:txXfrm>
    </dsp:sp>
    <dsp:sp modelId="{CB62C73A-65A2-5F4B-98FD-83AC34C8E8C6}">
      <dsp:nvSpPr>
        <dsp:cNvPr id="0" name=""/>
        <dsp:cNvSpPr/>
      </dsp:nvSpPr>
      <dsp:spPr>
        <a:xfrm>
          <a:off x="3944724" y="1610007"/>
          <a:ext cx="3059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5950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89286" y="1654043"/>
        <a:ext cx="16827" cy="3368"/>
      </dsp:txXfrm>
    </dsp:sp>
    <dsp:sp modelId="{17E57E05-B611-4243-B1CC-B4C837CE6526}">
      <dsp:nvSpPr>
        <dsp:cNvPr id="0" name=""/>
        <dsp:cNvSpPr/>
      </dsp:nvSpPr>
      <dsp:spPr>
        <a:xfrm>
          <a:off x="2483263" y="1216749"/>
          <a:ext cx="1463261" cy="877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701" tIns="75263" rIns="71701" bIns="7526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}</a:t>
          </a:r>
        </a:p>
      </dsp:txBody>
      <dsp:txXfrm>
        <a:off x="2483263" y="1216749"/>
        <a:ext cx="1463261" cy="877956"/>
      </dsp:txXfrm>
    </dsp:sp>
    <dsp:sp modelId="{EC3A23D2-C1FF-A449-97B6-52004C06AEAD}">
      <dsp:nvSpPr>
        <dsp:cNvPr id="0" name=""/>
        <dsp:cNvSpPr/>
      </dsp:nvSpPr>
      <dsp:spPr>
        <a:xfrm>
          <a:off x="5744536" y="1610007"/>
          <a:ext cx="3059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5950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89098" y="1654043"/>
        <a:ext cx="16827" cy="3368"/>
      </dsp:txXfrm>
    </dsp:sp>
    <dsp:sp modelId="{DF5ABB2D-8E7A-0A43-B113-2D481974F313}">
      <dsp:nvSpPr>
        <dsp:cNvPr id="0" name=""/>
        <dsp:cNvSpPr/>
      </dsp:nvSpPr>
      <dsp:spPr>
        <a:xfrm>
          <a:off x="4283075" y="1216749"/>
          <a:ext cx="1463261" cy="877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701" tIns="75263" rIns="71701" bIns="7526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def generate_ai_report(student_name):</a:t>
          </a:r>
        </a:p>
      </dsp:txBody>
      <dsp:txXfrm>
        <a:off x="4283075" y="1216749"/>
        <a:ext cx="1463261" cy="877956"/>
      </dsp:txXfrm>
    </dsp:sp>
    <dsp:sp modelId="{6A1DC90B-0B55-0548-A549-A788CDEF561C}">
      <dsp:nvSpPr>
        <dsp:cNvPr id="0" name=""/>
        <dsp:cNvSpPr/>
      </dsp:nvSpPr>
      <dsp:spPr>
        <a:xfrm>
          <a:off x="1415082" y="2092906"/>
          <a:ext cx="5399435" cy="305950"/>
        </a:xfrm>
        <a:custGeom>
          <a:avLst/>
          <a:gdLst/>
          <a:ahLst/>
          <a:cxnLst/>
          <a:rect l="0" t="0" r="0" b="0"/>
          <a:pathLst>
            <a:path>
              <a:moveTo>
                <a:pt x="5399435" y="0"/>
              </a:moveTo>
              <a:lnTo>
                <a:pt x="5399435" y="170075"/>
              </a:lnTo>
              <a:lnTo>
                <a:pt x="0" y="170075"/>
              </a:lnTo>
              <a:lnTo>
                <a:pt x="0" y="30595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79552" y="2244197"/>
        <a:ext cx="270495" cy="3368"/>
      </dsp:txXfrm>
    </dsp:sp>
    <dsp:sp modelId="{15D7D08C-87D6-9246-924B-3FB9E4692FD6}">
      <dsp:nvSpPr>
        <dsp:cNvPr id="0" name=""/>
        <dsp:cNvSpPr/>
      </dsp:nvSpPr>
      <dsp:spPr>
        <a:xfrm>
          <a:off x="6082886" y="1216749"/>
          <a:ext cx="1463261" cy="877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701" tIns="75263" rIns="71701" bIns="7526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if student_name in student_performance:</a:t>
          </a:r>
        </a:p>
      </dsp:txBody>
      <dsp:txXfrm>
        <a:off x="6082886" y="1216749"/>
        <a:ext cx="1463261" cy="877956"/>
      </dsp:txXfrm>
    </dsp:sp>
    <dsp:sp modelId="{F5AE5A07-3A1B-B240-9112-25122FD204BF}">
      <dsp:nvSpPr>
        <dsp:cNvPr id="0" name=""/>
        <dsp:cNvSpPr/>
      </dsp:nvSpPr>
      <dsp:spPr>
        <a:xfrm>
          <a:off x="2144913" y="2824515"/>
          <a:ext cx="3059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5950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89474" y="2868550"/>
        <a:ext cx="16827" cy="3368"/>
      </dsp:txXfrm>
    </dsp:sp>
    <dsp:sp modelId="{EA228A44-6C99-3440-B15E-5B2746FFE1D9}">
      <dsp:nvSpPr>
        <dsp:cNvPr id="0" name=""/>
        <dsp:cNvSpPr/>
      </dsp:nvSpPr>
      <dsp:spPr>
        <a:xfrm>
          <a:off x="683451" y="2431256"/>
          <a:ext cx="1463261" cy="877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701" tIns="75263" rIns="71701" bIns="7526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print(f"Performance Report for {student_name}: ")</a:t>
          </a:r>
        </a:p>
      </dsp:txBody>
      <dsp:txXfrm>
        <a:off x="683451" y="2431256"/>
        <a:ext cx="1463261" cy="877956"/>
      </dsp:txXfrm>
    </dsp:sp>
    <dsp:sp modelId="{EDF8A03C-F987-6E43-AEF2-890938119325}">
      <dsp:nvSpPr>
        <dsp:cNvPr id="0" name=""/>
        <dsp:cNvSpPr/>
      </dsp:nvSpPr>
      <dsp:spPr>
        <a:xfrm>
          <a:off x="3944724" y="2824515"/>
          <a:ext cx="3059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5950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89286" y="2868550"/>
        <a:ext cx="16827" cy="3368"/>
      </dsp:txXfrm>
    </dsp:sp>
    <dsp:sp modelId="{2C525192-FD85-D04A-B3A1-F5D73412A24C}">
      <dsp:nvSpPr>
        <dsp:cNvPr id="0" name=""/>
        <dsp:cNvSpPr/>
      </dsp:nvSpPr>
      <dsp:spPr>
        <a:xfrm>
          <a:off x="2483263" y="2431256"/>
          <a:ext cx="1463261" cy="877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701" tIns="75263" rIns="71701" bIns="7526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print(f"Assignment Score: {student_performance[student_name]['assignments']}")</a:t>
          </a:r>
        </a:p>
      </dsp:txBody>
      <dsp:txXfrm>
        <a:off x="2483263" y="2431256"/>
        <a:ext cx="1463261" cy="877956"/>
      </dsp:txXfrm>
    </dsp:sp>
    <dsp:sp modelId="{AEC025F2-6726-7243-A641-DC6C283559E3}">
      <dsp:nvSpPr>
        <dsp:cNvPr id="0" name=""/>
        <dsp:cNvSpPr/>
      </dsp:nvSpPr>
      <dsp:spPr>
        <a:xfrm>
          <a:off x="5744536" y="2824515"/>
          <a:ext cx="3059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5950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89098" y="2868550"/>
        <a:ext cx="16827" cy="3368"/>
      </dsp:txXfrm>
    </dsp:sp>
    <dsp:sp modelId="{A147A8FF-A6BA-514B-831E-48200926A5FD}">
      <dsp:nvSpPr>
        <dsp:cNvPr id="0" name=""/>
        <dsp:cNvSpPr/>
      </dsp:nvSpPr>
      <dsp:spPr>
        <a:xfrm>
          <a:off x="4283075" y="2431256"/>
          <a:ext cx="1463261" cy="877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701" tIns="75263" rIns="71701" bIns="7526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print(f"Attendance: {student_performance[student_name]['attendance']}%")</a:t>
          </a:r>
        </a:p>
      </dsp:txBody>
      <dsp:txXfrm>
        <a:off x="4283075" y="2431256"/>
        <a:ext cx="1463261" cy="877956"/>
      </dsp:txXfrm>
    </dsp:sp>
    <dsp:sp modelId="{42B0EFA7-56A7-3A4D-B45A-100F47E23308}">
      <dsp:nvSpPr>
        <dsp:cNvPr id="0" name=""/>
        <dsp:cNvSpPr/>
      </dsp:nvSpPr>
      <dsp:spPr>
        <a:xfrm>
          <a:off x="1415082" y="3307413"/>
          <a:ext cx="5399435" cy="305950"/>
        </a:xfrm>
        <a:custGeom>
          <a:avLst/>
          <a:gdLst/>
          <a:ahLst/>
          <a:cxnLst/>
          <a:rect l="0" t="0" r="0" b="0"/>
          <a:pathLst>
            <a:path>
              <a:moveTo>
                <a:pt x="5399435" y="0"/>
              </a:moveTo>
              <a:lnTo>
                <a:pt x="5399435" y="170075"/>
              </a:lnTo>
              <a:lnTo>
                <a:pt x="0" y="170075"/>
              </a:lnTo>
              <a:lnTo>
                <a:pt x="0" y="30595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79552" y="3458704"/>
        <a:ext cx="270495" cy="3368"/>
      </dsp:txXfrm>
    </dsp:sp>
    <dsp:sp modelId="{59D18A58-3D11-9D4E-9C65-11EF211F8944}">
      <dsp:nvSpPr>
        <dsp:cNvPr id="0" name=""/>
        <dsp:cNvSpPr/>
      </dsp:nvSpPr>
      <dsp:spPr>
        <a:xfrm>
          <a:off x="6082886" y="2431256"/>
          <a:ext cx="1463261" cy="877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701" tIns="75263" rIns="71701" bIns="7526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print(f"Overall Performance: {student_performance[student_name]['overall']}")</a:t>
          </a:r>
        </a:p>
      </dsp:txBody>
      <dsp:txXfrm>
        <a:off x="6082886" y="2431256"/>
        <a:ext cx="1463261" cy="877956"/>
      </dsp:txXfrm>
    </dsp:sp>
    <dsp:sp modelId="{38D5A797-F099-9A49-B1AA-8CDC6B40A961}">
      <dsp:nvSpPr>
        <dsp:cNvPr id="0" name=""/>
        <dsp:cNvSpPr/>
      </dsp:nvSpPr>
      <dsp:spPr>
        <a:xfrm>
          <a:off x="2144913" y="4039022"/>
          <a:ext cx="3059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5950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89474" y="4083057"/>
        <a:ext cx="16827" cy="3368"/>
      </dsp:txXfrm>
    </dsp:sp>
    <dsp:sp modelId="{C06B88E6-56E3-BF4F-BE99-74E44F69C3E7}">
      <dsp:nvSpPr>
        <dsp:cNvPr id="0" name=""/>
        <dsp:cNvSpPr/>
      </dsp:nvSpPr>
      <dsp:spPr>
        <a:xfrm>
          <a:off x="683451" y="3645763"/>
          <a:ext cx="1463261" cy="877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701" tIns="75263" rIns="71701" bIns="7526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else:</a:t>
          </a:r>
        </a:p>
      </dsp:txBody>
      <dsp:txXfrm>
        <a:off x="683451" y="3645763"/>
        <a:ext cx="1463261" cy="877956"/>
      </dsp:txXfrm>
    </dsp:sp>
    <dsp:sp modelId="{89A96C63-54BF-2246-A286-EE1A5247BC4E}">
      <dsp:nvSpPr>
        <dsp:cNvPr id="0" name=""/>
        <dsp:cNvSpPr/>
      </dsp:nvSpPr>
      <dsp:spPr>
        <a:xfrm>
          <a:off x="2483263" y="3645763"/>
          <a:ext cx="1463261" cy="877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701" tIns="75263" rIns="71701" bIns="7526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print("No data available for this student.")</a:t>
          </a:r>
        </a:p>
      </dsp:txBody>
      <dsp:txXfrm>
        <a:off x="2483263" y="3645763"/>
        <a:ext cx="1463261" cy="8779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AI-Powered Student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Final Submission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PYDOC.BAT</a:t>
            </a:r>
          </a:p>
        </p:txBody>
      </p:sp>
      <p:pic>
        <p:nvPicPr>
          <p:cNvPr id="3" name="Picture 2" descr="Screenshot 2024-11-19 at 1.51.0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1830304"/>
            <a:ext cx="5419311" cy="31973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dirty="0">
                <a:solidFill>
                  <a:srgbClr val="FFFFFF"/>
                </a:solidFill>
              </a:rPr>
              <a:t>python3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Screenshot 2024-11-19 at 1.51.1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41" y="1966293"/>
            <a:ext cx="7451315" cy="44521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creenshot 2024-11-19 at 1.51.2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57200"/>
            <a:ext cx="938692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creenshot 2024-11-19 at 1.51.43 PM.png"/>
          <p:cNvPicPr>
            <a:picLocks noChangeAspect="1"/>
          </p:cNvPicPr>
          <p:nvPr/>
        </p:nvPicPr>
        <p:blipFill>
          <a:blip r:embed="rId2"/>
          <a:srcRect t="5357"/>
          <a:stretch/>
        </p:blipFill>
        <p:spPr>
          <a:xfrm>
            <a:off x="914400" y="751114"/>
            <a:ext cx="8861315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creenshot 2024-11-19 at 1.51.5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57200"/>
            <a:ext cx="955454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creenshot 2024-11-19 at 1.52.14 PM.png"/>
          <p:cNvPicPr>
            <a:picLocks noChangeAspect="1"/>
          </p:cNvPicPr>
          <p:nvPr/>
        </p:nvPicPr>
        <p:blipFill>
          <a:blip r:embed="rId2"/>
          <a:srcRect l="-126" t="5357" r="1"/>
          <a:stretch/>
        </p:blipFill>
        <p:spPr>
          <a:xfrm>
            <a:off x="903514" y="751114"/>
            <a:ext cx="8687448" cy="51924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CE0A68D-28EF-49D9-B84B-5DAB38714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AD7A5-7489-0A5E-CD31-E5CE9681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396" y="4465674"/>
            <a:ext cx="3589604" cy="16639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Conclusion</a:t>
            </a:r>
            <a:br>
              <a:rPr lang="en-US"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800" kern="120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 descr="Diploma Roll">
            <a:extLst>
              <a:ext uri="{FF2B5EF4-FFF2-40B4-BE49-F238E27FC236}">
                <a16:creationId xmlns:a16="http://schemas.microsoft.com/office/drawing/2014/main" id="{BB9EC0EB-536E-915C-2062-47ED88B71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13" y="818707"/>
            <a:ext cx="3327330" cy="332733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FA0C3DC-24DE-44E3-9D41-CAA5F3B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62156" y="0"/>
            <a:ext cx="3581843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010D44-FC6F-6100-5AF3-DAB45D73F338}"/>
              </a:ext>
            </a:extLst>
          </p:cNvPr>
          <p:cNvSpPr txBox="1"/>
          <p:nvPr/>
        </p:nvSpPr>
        <p:spPr>
          <a:xfrm>
            <a:off x="6200110" y="818707"/>
            <a:ext cx="2348466" cy="5310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595959"/>
                </a:solidFill>
              </a:rPr>
              <a:t>Conclusion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>
              <a:solidFill>
                <a:srgbClr val="595959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595959"/>
                </a:solidFill>
              </a:rPr>
              <a:t>- The AI-Powered Student Management System streamlines the process of monitoring and managing student performance, attendance, and assignments.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595959"/>
                </a:solidFill>
              </a:rPr>
              <a:t>- With real-time data analytics and AI-driven insights, institutions can take proactive measures to enhance student outcomes.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595959"/>
                </a:solidFill>
              </a:rPr>
              <a:t>- This project demonstrates the potential of integrating AI technology in academic environments to create smarter, more efficient workflows.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595959"/>
                </a:solidFill>
              </a:rPr>
              <a:t>-Future Scope: Expanding functionalities such as predictive analytics for dropout risks and personalized learning recommendations.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>
              <a:solidFill>
                <a:srgbClr val="595959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595959"/>
                </a:solidFill>
              </a:rPr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4286637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 marL="0" marR="0" indent="0">
              <a:buNone/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5"/>
              </a:spcBef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Sudhamsham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Reddy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Kondareddy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Gari (Y00871179)</a:t>
            </a:r>
          </a:p>
          <a:p>
            <a:pPr marL="0" marR="0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Tarun Kumar Reddy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Mulagani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(Y00870434)</a:t>
            </a:r>
          </a:p>
          <a:p>
            <a:pPr>
              <a:lnSpc>
                <a:spcPct val="90000"/>
              </a:lnSpc>
            </a:pPr>
            <a:endParaRPr lang="en-US" sz="1600" dirty="0"/>
          </a:p>
        </p:txBody>
      </p:sp>
      <p:pic>
        <p:nvPicPr>
          <p:cNvPr id="5" name="Picture 4" descr="Colorful envelopes">
            <a:extLst>
              <a:ext uri="{FF2B5EF4-FFF2-40B4-BE49-F238E27FC236}">
                <a16:creationId xmlns:a16="http://schemas.microsoft.com/office/drawing/2014/main" id="{C8FE9DE0-1BC7-2972-1D73-33540852BF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59" r="26890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4168866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t>Project Description</a:t>
            </a:r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168866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A system designed to help academic institutions monitor and manage student performance, attendance, assignments, and provide AI-driven insights. The system allows professors and administrators to take actionable steps based on real-time data and AI predictions for student performance.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2624479"/>
            <a:ext cx="609320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85863" y="1516981"/>
            <a:ext cx="2387600" cy="17907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0"/>
            <a:ext cx="1736438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9347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4162" y="4112081"/>
            <a:ext cx="889838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4565205" y="4145122"/>
            <a:ext cx="3062574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4962670"/>
            <a:ext cx="1982514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084436-5319-671B-8457-D03583C61F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95" r="5003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7601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Project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C89288-6AF2-48CB-381A-A9F5D0C09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392622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912768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73770"/>
            <a:ext cx="2415246" cy="202722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>
                <a:solidFill>
                  <a:srgbClr val="FFFFFF"/>
                </a:solidFill>
              </a:rPr>
              <a:t>Functional 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DE6AFB-BE7E-0D83-C868-4B8D1F9FD8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064474"/>
              </p:ext>
            </p:extLst>
          </p:nvPr>
        </p:nvGraphicFramePr>
        <p:xfrm>
          <a:off x="4157004" y="541606"/>
          <a:ext cx="4358346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Example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157F5ECE-AF51-09A5-AA52-0D8A17CB84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357" y="2960716"/>
            <a:ext cx="3027251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Main.py</a:t>
            </a: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code</a:t>
            </a:r>
            <a:b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2984992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91886"/>
            <a:ext cx="4507025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shot 2024-11-19 at 1.50.2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869" y="2200734"/>
            <a:ext cx="4152000" cy="23977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Activate_py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Screenshot 2024-11-19 at 1.50.4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97" y="1675227"/>
            <a:ext cx="7576205" cy="43941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 STUDENT MANAGEMENT SYSTEM</a:t>
            </a:r>
          </a:p>
        </p:txBody>
      </p:sp>
      <p:pic>
        <p:nvPicPr>
          <p:cNvPr id="3" name="Picture 2" descr="Screenshot 2024-11-19 at 1.50.4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32" y="1966293"/>
            <a:ext cx="7610533" cy="44521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423</Words>
  <Application>Microsoft Macintosh PowerPoint</Application>
  <PresentationFormat>On-screen Show (4:3)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Times New Roman</vt:lpstr>
      <vt:lpstr>Office Theme</vt:lpstr>
      <vt:lpstr>AI-Powered Student Management System</vt:lpstr>
      <vt:lpstr>Team Members</vt:lpstr>
      <vt:lpstr>Project Description</vt:lpstr>
      <vt:lpstr>Project Plan</vt:lpstr>
      <vt:lpstr>Functional Requirements</vt:lpstr>
      <vt:lpstr>Code Example</vt:lpstr>
      <vt:lpstr>Main.py code </vt:lpstr>
      <vt:lpstr>Activate_py</vt:lpstr>
      <vt:lpstr>AI STUDENT MANAGEMENT SYSTEM</vt:lpstr>
      <vt:lpstr>PYDOC.BAT</vt:lpstr>
      <vt:lpstr>python3</vt:lpstr>
      <vt:lpstr>PowerPoint Presentation</vt:lpstr>
      <vt:lpstr>PowerPoint Presentation</vt:lpstr>
      <vt:lpstr>PowerPoint Presentation</vt:lpstr>
      <vt:lpstr>PowerPoint Presentation</vt:lpstr>
      <vt:lpstr>Conclusion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Uma Mahesh Chodavarapu</cp:lastModifiedBy>
  <cp:revision>8</cp:revision>
  <dcterms:created xsi:type="dcterms:W3CDTF">2013-01-27T09:14:16Z</dcterms:created>
  <dcterms:modified xsi:type="dcterms:W3CDTF">2024-12-11T01:47:15Z</dcterms:modified>
  <cp:category/>
</cp:coreProperties>
</file>